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06" r:id="rId3"/>
    <p:sldId id="407" r:id="rId5"/>
    <p:sldId id="350" r:id="rId6"/>
    <p:sldId id="403" r:id="rId7"/>
    <p:sldId id="404" r:id="rId8"/>
    <p:sldId id="405" r:id="rId9"/>
    <p:sldId id="353" r:id="rId10"/>
    <p:sldId id="279" r:id="rId11"/>
    <p:sldId id="280" r:id="rId12"/>
    <p:sldId id="277" r:id="rId13"/>
    <p:sldId id="354" r:id="rId14"/>
    <p:sldId id="355" r:id="rId15"/>
    <p:sldId id="281" r:id="rId16"/>
    <p:sldId id="356" r:id="rId17"/>
    <p:sldId id="351" r:id="rId18"/>
    <p:sldId id="283" r:id="rId19"/>
    <p:sldId id="387" r:id="rId20"/>
    <p:sldId id="398" r:id="rId21"/>
    <p:sldId id="399" r:id="rId22"/>
    <p:sldId id="400" r:id="rId23"/>
    <p:sldId id="401" r:id="rId24"/>
    <p:sldId id="402" r:id="rId25"/>
    <p:sldId id="394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8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3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customXml" Target="../customXml/item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C165F2-6560-452B-8A98-4EDAFDE1D09C}" type="doc">
      <dgm:prSet loTypeId="urn:microsoft.com/office/officeart/2005/8/layout/cycle6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6545C5D-806B-458B-91C1-0D61E957BB6E}">
      <dgm:prSet phldrT="[Text]" custT="1"/>
      <dgm:spPr/>
      <dgm:t>
        <a:bodyPr/>
        <a:lstStyle/>
        <a:p>
          <a:r>
            <a:rPr lang="en-US" sz="1050" dirty="0"/>
            <a:t>Recycling</a:t>
          </a:r>
        </a:p>
      </dgm:t>
    </dgm:pt>
    <dgm:pt modelId="{1820B06B-6164-412F-B02B-2FC42FAC4D02}" cxnId="{567C2899-6C49-46F4-8663-7E2D533CBE4D}" type="parTrans">
      <dgm:prSet/>
      <dgm:spPr/>
      <dgm:t>
        <a:bodyPr/>
        <a:lstStyle/>
        <a:p>
          <a:endParaRPr lang="en-US" sz="2000"/>
        </a:p>
      </dgm:t>
    </dgm:pt>
    <dgm:pt modelId="{32FE2A5C-5A81-4E01-92EA-1E0694C48E5E}" cxnId="{567C2899-6C49-46F4-8663-7E2D533CBE4D}" type="sibTrans">
      <dgm:prSet/>
      <dgm:spPr/>
      <dgm:t>
        <a:bodyPr/>
        <a:lstStyle/>
        <a:p>
          <a:endParaRPr lang="en-US" sz="2000"/>
        </a:p>
      </dgm:t>
    </dgm:pt>
    <dgm:pt modelId="{62420DD9-F3EE-459D-934F-14EE99312E2B}">
      <dgm:prSet phldrT="[Text]" custT="1"/>
      <dgm:spPr/>
      <dgm:t>
        <a:bodyPr/>
        <a:lstStyle/>
        <a:p>
          <a:r>
            <a:rPr lang="en-US" sz="1050" dirty="0"/>
            <a:t>Biodiversity</a:t>
          </a:r>
        </a:p>
      </dgm:t>
    </dgm:pt>
    <dgm:pt modelId="{A2C72192-3CBB-4522-A610-3DDFA4027313}" cxnId="{62755C38-CFFD-4971-B832-C26F04A378F8}" type="parTrans">
      <dgm:prSet/>
      <dgm:spPr/>
      <dgm:t>
        <a:bodyPr/>
        <a:lstStyle/>
        <a:p>
          <a:endParaRPr lang="en-US" sz="2000"/>
        </a:p>
      </dgm:t>
    </dgm:pt>
    <dgm:pt modelId="{06126104-E3B8-43E7-9C91-FC6EB841EDCF}" cxnId="{62755C38-CFFD-4971-B832-C26F04A378F8}" type="sibTrans">
      <dgm:prSet/>
      <dgm:spPr/>
      <dgm:t>
        <a:bodyPr/>
        <a:lstStyle/>
        <a:p>
          <a:endParaRPr lang="en-US" sz="2000"/>
        </a:p>
      </dgm:t>
    </dgm:pt>
    <dgm:pt modelId="{0AAAC348-A9DC-41B4-91BA-430AC69A05BA}">
      <dgm:prSet phldrT="[Text]" custT="1"/>
      <dgm:spPr/>
      <dgm:t>
        <a:bodyPr/>
        <a:lstStyle/>
        <a:p>
          <a:r>
            <a:rPr lang="en-US" sz="1050" dirty="0"/>
            <a:t>Energy Management</a:t>
          </a:r>
        </a:p>
      </dgm:t>
    </dgm:pt>
    <dgm:pt modelId="{0914007B-38CE-42FA-8BAD-0292B6E9AB09}" cxnId="{14DED8DC-A321-4131-9E4A-2A6037922F5C}" type="parTrans">
      <dgm:prSet/>
      <dgm:spPr/>
      <dgm:t>
        <a:bodyPr/>
        <a:lstStyle/>
        <a:p>
          <a:endParaRPr lang="en-US" sz="2000"/>
        </a:p>
      </dgm:t>
    </dgm:pt>
    <dgm:pt modelId="{28547ED6-A4FE-4179-B394-5653CE9602E3}" cxnId="{14DED8DC-A321-4131-9E4A-2A6037922F5C}" type="sibTrans">
      <dgm:prSet/>
      <dgm:spPr/>
      <dgm:t>
        <a:bodyPr/>
        <a:lstStyle/>
        <a:p>
          <a:endParaRPr lang="en-US" sz="2000"/>
        </a:p>
      </dgm:t>
    </dgm:pt>
    <dgm:pt modelId="{522CD9F9-583E-4D21-A131-2F4FF31D741E}">
      <dgm:prSet phldrT="[Text]" custT="1"/>
      <dgm:spPr/>
      <dgm:t>
        <a:bodyPr/>
        <a:lstStyle/>
        <a:p>
          <a:r>
            <a:rPr lang="en-US" sz="1050" dirty="0"/>
            <a:t>Pollution</a:t>
          </a:r>
        </a:p>
      </dgm:t>
    </dgm:pt>
    <dgm:pt modelId="{FEEAC03D-BA04-4733-BD13-77878A368A1E}" cxnId="{C5F8AFE1-1E9A-48AE-A69D-59DF7C1F93A3}" type="parTrans">
      <dgm:prSet/>
      <dgm:spPr/>
      <dgm:t>
        <a:bodyPr/>
        <a:lstStyle/>
        <a:p>
          <a:endParaRPr lang="en-US" sz="2000"/>
        </a:p>
      </dgm:t>
    </dgm:pt>
    <dgm:pt modelId="{9D0EADF2-68BB-44C9-AFF9-A5F8FA5CD2F4}" cxnId="{C5F8AFE1-1E9A-48AE-A69D-59DF7C1F93A3}" type="sibTrans">
      <dgm:prSet/>
      <dgm:spPr/>
      <dgm:t>
        <a:bodyPr/>
        <a:lstStyle/>
        <a:p>
          <a:endParaRPr lang="en-US" sz="2000"/>
        </a:p>
      </dgm:t>
    </dgm:pt>
    <dgm:pt modelId="{7BDBF3AC-607A-4DDE-BC20-BB2EEBF84C45}">
      <dgm:prSet phldrT="[Text]" custT="1"/>
      <dgm:spPr/>
      <dgm:t>
        <a:bodyPr/>
        <a:lstStyle/>
        <a:p>
          <a:r>
            <a:rPr lang="en-US" sz="1050" dirty="0"/>
            <a:t>Waste Management</a:t>
          </a:r>
        </a:p>
      </dgm:t>
    </dgm:pt>
    <dgm:pt modelId="{D5F06096-8C9D-409F-971A-286ED246708C}" cxnId="{4EEAC9F0-CDBA-41AE-812A-ADEF553E31F3}" type="parTrans">
      <dgm:prSet/>
      <dgm:spPr/>
      <dgm:t>
        <a:bodyPr/>
        <a:lstStyle/>
        <a:p>
          <a:endParaRPr lang="en-US" sz="2000"/>
        </a:p>
      </dgm:t>
    </dgm:pt>
    <dgm:pt modelId="{B2B21400-C884-4F65-821D-34FA8F335B01}" cxnId="{4EEAC9F0-CDBA-41AE-812A-ADEF553E31F3}" type="sibTrans">
      <dgm:prSet/>
      <dgm:spPr/>
      <dgm:t>
        <a:bodyPr/>
        <a:lstStyle/>
        <a:p>
          <a:endParaRPr lang="en-US" sz="2000"/>
        </a:p>
      </dgm:t>
    </dgm:pt>
    <dgm:pt modelId="{E683EC89-CE94-4421-A803-B7DC55E9FD5C}">
      <dgm:prSet phldrT="[Text]" custT="1"/>
      <dgm:spPr/>
      <dgm:t>
        <a:bodyPr/>
        <a:lstStyle/>
        <a:p>
          <a:r>
            <a:rPr lang="en-US" sz="1050" dirty="0"/>
            <a:t>Water Management</a:t>
          </a:r>
        </a:p>
      </dgm:t>
    </dgm:pt>
    <dgm:pt modelId="{74019D21-2708-4C71-A333-CAB85D27317C}" cxnId="{2209547C-C53F-4485-8F4E-BD72F58A0F9A}" type="parTrans">
      <dgm:prSet/>
      <dgm:spPr/>
      <dgm:t>
        <a:bodyPr/>
        <a:lstStyle/>
        <a:p>
          <a:endParaRPr lang="en-US" sz="2000"/>
        </a:p>
      </dgm:t>
    </dgm:pt>
    <dgm:pt modelId="{FE9B6DAE-8398-4E60-AAFF-A31A6091D3F0}" cxnId="{2209547C-C53F-4485-8F4E-BD72F58A0F9A}" type="sibTrans">
      <dgm:prSet/>
      <dgm:spPr/>
      <dgm:t>
        <a:bodyPr/>
        <a:lstStyle/>
        <a:p>
          <a:endParaRPr lang="en-US" sz="2000"/>
        </a:p>
      </dgm:t>
    </dgm:pt>
    <dgm:pt modelId="{D1A06194-5B99-48BB-903C-CBF8FAE7EBD4}">
      <dgm:prSet phldrT="[Text]" custT="1"/>
      <dgm:spPr/>
      <dgm:t>
        <a:bodyPr/>
        <a:lstStyle/>
        <a:p>
          <a:r>
            <a:rPr lang="en-US" sz="1050" dirty="0"/>
            <a:t>Marine Resources</a:t>
          </a:r>
        </a:p>
      </dgm:t>
    </dgm:pt>
    <dgm:pt modelId="{FDBEA7C7-B9BF-496F-AA43-34B142D8E816}" cxnId="{99C54B09-928B-499B-ADB5-351C49531318}" type="parTrans">
      <dgm:prSet/>
      <dgm:spPr/>
      <dgm:t>
        <a:bodyPr/>
        <a:lstStyle/>
        <a:p>
          <a:endParaRPr lang="en-US" sz="2000"/>
        </a:p>
      </dgm:t>
    </dgm:pt>
    <dgm:pt modelId="{D1DDDEE5-77B2-4583-B97C-A77F919262C1}" cxnId="{99C54B09-928B-499B-ADB5-351C49531318}" type="sibTrans">
      <dgm:prSet/>
      <dgm:spPr/>
      <dgm:t>
        <a:bodyPr/>
        <a:lstStyle/>
        <a:p>
          <a:endParaRPr lang="en-US" sz="2000"/>
        </a:p>
      </dgm:t>
    </dgm:pt>
    <dgm:pt modelId="{4DB66853-744B-4576-AC1A-3C299DA7609C}">
      <dgm:prSet phldrT="[Text]" custT="1"/>
      <dgm:spPr/>
      <dgm:t>
        <a:bodyPr/>
        <a:lstStyle/>
        <a:p>
          <a:r>
            <a:rPr lang="en-US" sz="1050" dirty="0"/>
            <a:t>Circular Economy</a:t>
          </a:r>
        </a:p>
      </dgm:t>
    </dgm:pt>
    <dgm:pt modelId="{6818576A-962E-462A-898D-3CF2D728EB01}" cxnId="{46B7A257-5A20-463E-A807-305B8D11FB61}" type="parTrans">
      <dgm:prSet/>
      <dgm:spPr/>
      <dgm:t>
        <a:bodyPr/>
        <a:lstStyle/>
        <a:p>
          <a:endParaRPr lang="en-US" sz="2000"/>
        </a:p>
      </dgm:t>
    </dgm:pt>
    <dgm:pt modelId="{6E508D10-B230-418F-BC4E-33921DA38EB3}" cxnId="{46B7A257-5A20-463E-A807-305B8D11FB61}" type="sibTrans">
      <dgm:prSet/>
      <dgm:spPr/>
      <dgm:t>
        <a:bodyPr/>
        <a:lstStyle/>
        <a:p>
          <a:endParaRPr lang="en-US" sz="2000"/>
        </a:p>
      </dgm:t>
    </dgm:pt>
    <dgm:pt modelId="{6477FFFB-57E5-4B83-B624-D323EA7A4BFA}">
      <dgm:prSet phldrT="[Text]" custT="1"/>
      <dgm:spPr/>
      <dgm:t>
        <a:bodyPr/>
        <a:lstStyle/>
        <a:p>
          <a:r>
            <a:rPr lang="en-US" sz="1050" dirty="0"/>
            <a:t>Sustainable Products</a:t>
          </a:r>
        </a:p>
      </dgm:t>
    </dgm:pt>
    <dgm:pt modelId="{EA07FE0D-5F17-4A81-AC0B-EEFC571AE786}" cxnId="{E718BB3F-F49D-4035-88F4-1BA0009E100E}" type="parTrans">
      <dgm:prSet/>
      <dgm:spPr/>
      <dgm:t>
        <a:bodyPr/>
        <a:lstStyle/>
        <a:p>
          <a:endParaRPr lang="en-US" sz="2000"/>
        </a:p>
      </dgm:t>
    </dgm:pt>
    <dgm:pt modelId="{7445780B-57ED-4186-9BD0-4DDAD9284447}" cxnId="{E718BB3F-F49D-4035-88F4-1BA0009E100E}" type="sibTrans">
      <dgm:prSet/>
      <dgm:spPr/>
      <dgm:t>
        <a:bodyPr/>
        <a:lstStyle/>
        <a:p>
          <a:endParaRPr lang="en-US" sz="2000"/>
        </a:p>
      </dgm:t>
    </dgm:pt>
    <dgm:pt modelId="{ABD6A2EB-B833-4147-8630-6C9AA521B51F}">
      <dgm:prSet phldrT="[Text]" custT="1"/>
      <dgm:spPr/>
      <dgm:t>
        <a:bodyPr/>
        <a:lstStyle/>
        <a:p>
          <a:r>
            <a:rPr lang="en-US" sz="1050" dirty="0"/>
            <a:t>Climate Change</a:t>
          </a:r>
        </a:p>
      </dgm:t>
    </dgm:pt>
    <dgm:pt modelId="{A62783A4-AB5A-467B-8016-0F6375FBB6EB}" cxnId="{35B33E30-51F3-42CF-AA71-4A2A6232F584}" type="parTrans">
      <dgm:prSet/>
      <dgm:spPr/>
      <dgm:t>
        <a:bodyPr/>
        <a:lstStyle/>
        <a:p>
          <a:endParaRPr lang="en-US" sz="2000"/>
        </a:p>
      </dgm:t>
    </dgm:pt>
    <dgm:pt modelId="{49A74D08-EC9A-4609-B7BB-EDED4093D63C}" cxnId="{35B33E30-51F3-42CF-AA71-4A2A6232F584}" type="sibTrans">
      <dgm:prSet/>
      <dgm:spPr/>
      <dgm:t>
        <a:bodyPr/>
        <a:lstStyle/>
        <a:p>
          <a:endParaRPr lang="en-US" sz="2000"/>
        </a:p>
      </dgm:t>
    </dgm:pt>
    <dgm:pt modelId="{96157975-91FC-4BB4-96C7-15D4C8360FB8}" type="pres">
      <dgm:prSet presAssocID="{86C165F2-6560-452B-8A98-4EDAFDE1D09C}" presName="cycle" presStyleCnt="0">
        <dgm:presLayoutVars>
          <dgm:dir/>
          <dgm:resizeHandles val="exact"/>
        </dgm:presLayoutVars>
      </dgm:prSet>
      <dgm:spPr/>
    </dgm:pt>
    <dgm:pt modelId="{979BDA0D-96E8-49FF-9107-FD2DD74DBBBE}" type="pres">
      <dgm:prSet presAssocID="{F6545C5D-806B-458B-91C1-0D61E957BB6E}" presName="node" presStyleLbl="node1" presStyleIdx="0" presStyleCnt="10" custScaleX="120368">
        <dgm:presLayoutVars>
          <dgm:bulletEnabled val="1"/>
        </dgm:presLayoutVars>
      </dgm:prSet>
      <dgm:spPr/>
    </dgm:pt>
    <dgm:pt modelId="{B69E3764-1474-45F7-86CF-5A0ECE241382}" type="pres">
      <dgm:prSet presAssocID="{F6545C5D-806B-458B-91C1-0D61E957BB6E}" presName="spNode" presStyleCnt="0"/>
      <dgm:spPr/>
    </dgm:pt>
    <dgm:pt modelId="{32413B9D-A6E9-4139-A4E1-F524143A424A}" type="pres">
      <dgm:prSet presAssocID="{32FE2A5C-5A81-4E01-92EA-1E0694C48E5E}" presName="sibTrans" presStyleLbl="sibTrans1D1" presStyleIdx="0" presStyleCnt="10"/>
      <dgm:spPr/>
    </dgm:pt>
    <dgm:pt modelId="{FD3E37FA-1331-4709-8FF9-CBFC68D5015A}" type="pres">
      <dgm:prSet presAssocID="{62420DD9-F3EE-459D-934F-14EE99312E2B}" presName="node" presStyleLbl="node1" presStyleIdx="1" presStyleCnt="10" custScaleX="144714">
        <dgm:presLayoutVars>
          <dgm:bulletEnabled val="1"/>
        </dgm:presLayoutVars>
      </dgm:prSet>
      <dgm:spPr/>
    </dgm:pt>
    <dgm:pt modelId="{A9B56136-8EBB-4B2B-A857-F230B956E6DB}" type="pres">
      <dgm:prSet presAssocID="{62420DD9-F3EE-459D-934F-14EE99312E2B}" presName="spNode" presStyleCnt="0"/>
      <dgm:spPr/>
    </dgm:pt>
    <dgm:pt modelId="{3A3CDF0D-33C6-4326-BA13-7E68B0164F10}" type="pres">
      <dgm:prSet presAssocID="{06126104-E3B8-43E7-9C91-FC6EB841EDCF}" presName="sibTrans" presStyleLbl="sibTrans1D1" presStyleIdx="1" presStyleCnt="10"/>
      <dgm:spPr/>
    </dgm:pt>
    <dgm:pt modelId="{97BAC152-9D56-4EB6-9F6C-4DC196077456}" type="pres">
      <dgm:prSet presAssocID="{0AAAC348-A9DC-41B4-91BA-430AC69A05BA}" presName="node" presStyleLbl="node1" presStyleIdx="2" presStyleCnt="10" custScaleX="154393">
        <dgm:presLayoutVars>
          <dgm:bulletEnabled val="1"/>
        </dgm:presLayoutVars>
      </dgm:prSet>
      <dgm:spPr/>
    </dgm:pt>
    <dgm:pt modelId="{936A9988-9405-4943-93D9-FBED9D8F48F8}" type="pres">
      <dgm:prSet presAssocID="{0AAAC348-A9DC-41B4-91BA-430AC69A05BA}" presName="spNode" presStyleCnt="0"/>
      <dgm:spPr/>
    </dgm:pt>
    <dgm:pt modelId="{FB9668CF-AF9C-442E-9F60-9722FC07293E}" type="pres">
      <dgm:prSet presAssocID="{28547ED6-A4FE-4179-B394-5653CE9602E3}" presName="sibTrans" presStyleLbl="sibTrans1D1" presStyleIdx="2" presStyleCnt="10"/>
      <dgm:spPr/>
    </dgm:pt>
    <dgm:pt modelId="{8B3B66CE-C97C-4D24-955D-CFE01772C08F}" type="pres">
      <dgm:prSet presAssocID="{522CD9F9-583E-4D21-A131-2F4FF31D741E}" presName="node" presStyleLbl="node1" presStyleIdx="3" presStyleCnt="10">
        <dgm:presLayoutVars>
          <dgm:bulletEnabled val="1"/>
        </dgm:presLayoutVars>
      </dgm:prSet>
      <dgm:spPr/>
    </dgm:pt>
    <dgm:pt modelId="{F6D707DE-8679-40CE-BA1A-A87AE1E43282}" type="pres">
      <dgm:prSet presAssocID="{522CD9F9-583E-4D21-A131-2F4FF31D741E}" presName="spNode" presStyleCnt="0"/>
      <dgm:spPr/>
    </dgm:pt>
    <dgm:pt modelId="{2CA4A0CC-61DD-4E60-BE93-EBFFC36E2E09}" type="pres">
      <dgm:prSet presAssocID="{9D0EADF2-68BB-44C9-AFF9-A5F8FA5CD2F4}" presName="sibTrans" presStyleLbl="sibTrans1D1" presStyleIdx="3" presStyleCnt="10"/>
      <dgm:spPr/>
    </dgm:pt>
    <dgm:pt modelId="{2AE62FB1-8386-42FC-AB07-E2905DD98E52}" type="pres">
      <dgm:prSet presAssocID="{7BDBF3AC-607A-4DDE-BC20-BB2EEBF84C45}" presName="node" presStyleLbl="node1" presStyleIdx="4" presStyleCnt="10" custScaleX="157640">
        <dgm:presLayoutVars>
          <dgm:bulletEnabled val="1"/>
        </dgm:presLayoutVars>
      </dgm:prSet>
      <dgm:spPr/>
    </dgm:pt>
    <dgm:pt modelId="{B7AD6288-9BE5-4101-887E-DC0A3BD34D4E}" type="pres">
      <dgm:prSet presAssocID="{7BDBF3AC-607A-4DDE-BC20-BB2EEBF84C45}" presName="spNode" presStyleCnt="0"/>
      <dgm:spPr/>
    </dgm:pt>
    <dgm:pt modelId="{66E03112-A6B0-4B0E-8AEE-D8341A951843}" type="pres">
      <dgm:prSet presAssocID="{B2B21400-C884-4F65-821D-34FA8F335B01}" presName="sibTrans" presStyleLbl="sibTrans1D1" presStyleIdx="4" presStyleCnt="10"/>
      <dgm:spPr/>
    </dgm:pt>
    <dgm:pt modelId="{D66FD597-8B69-4665-A48F-B1F941130A42}" type="pres">
      <dgm:prSet presAssocID="{E683EC89-CE94-4421-A803-B7DC55E9FD5C}" presName="node" presStyleLbl="node1" presStyleIdx="5" presStyleCnt="10" custScaleX="147414">
        <dgm:presLayoutVars>
          <dgm:bulletEnabled val="1"/>
        </dgm:presLayoutVars>
      </dgm:prSet>
      <dgm:spPr/>
    </dgm:pt>
    <dgm:pt modelId="{4CAAB636-6D84-48ED-B0D9-6EE822EFA440}" type="pres">
      <dgm:prSet presAssocID="{E683EC89-CE94-4421-A803-B7DC55E9FD5C}" presName="spNode" presStyleCnt="0"/>
      <dgm:spPr/>
    </dgm:pt>
    <dgm:pt modelId="{A2ADA07B-D045-47A3-BF49-CD91927C0778}" type="pres">
      <dgm:prSet presAssocID="{FE9B6DAE-8398-4E60-AAFF-A31A6091D3F0}" presName="sibTrans" presStyleLbl="sibTrans1D1" presStyleIdx="5" presStyleCnt="10"/>
      <dgm:spPr/>
    </dgm:pt>
    <dgm:pt modelId="{E9CC44F8-ED6B-443A-9042-048F6B93D70E}" type="pres">
      <dgm:prSet presAssocID="{D1A06194-5B99-48BB-903C-CBF8FAE7EBD4}" presName="node" presStyleLbl="node1" presStyleIdx="6" presStyleCnt="10" custScaleX="137187">
        <dgm:presLayoutVars>
          <dgm:bulletEnabled val="1"/>
        </dgm:presLayoutVars>
      </dgm:prSet>
      <dgm:spPr/>
    </dgm:pt>
    <dgm:pt modelId="{54285EB7-80BE-4F49-8E88-C5F50750E789}" type="pres">
      <dgm:prSet presAssocID="{D1A06194-5B99-48BB-903C-CBF8FAE7EBD4}" presName="spNode" presStyleCnt="0"/>
      <dgm:spPr/>
    </dgm:pt>
    <dgm:pt modelId="{E4A683D4-50B2-4948-AEFF-16B13DC4404E}" type="pres">
      <dgm:prSet presAssocID="{D1DDDEE5-77B2-4583-B97C-A77F919262C1}" presName="sibTrans" presStyleLbl="sibTrans1D1" presStyleIdx="6" presStyleCnt="10"/>
      <dgm:spPr/>
    </dgm:pt>
    <dgm:pt modelId="{B13D99C8-C1F5-42EA-A16A-B3C86532285A}" type="pres">
      <dgm:prSet presAssocID="{4DB66853-744B-4576-AC1A-3C299DA7609C}" presName="node" presStyleLbl="node1" presStyleIdx="7" presStyleCnt="10" custScaleX="125845">
        <dgm:presLayoutVars>
          <dgm:bulletEnabled val="1"/>
        </dgm:presLayoutVars>
      </dgm:prSet>
      <dgm:spPr/>
    </dgm:pt>
    <dgm:pt modelId="{A523C069-3850-42A0-8B75-9673889E5679}" type="pres">
      <dgm:prSet presAssocID="{4DB66853-744B-4576-AC1A-3C299DA7609C}" presName="spNode" presStyleCnt="0"/>
      <dgm:spPr/>
    </dgm:pt>
    <dgm:pt modelId="{BD9FBD78-A1D6-4D04-9F60-C6C522D2AFE4}" type="pres">
      <dgm:prSet presAssocID="{6E508D10-B230-418F-BC4E-33921DA38EB3}" presName="sibTrans" presStyleLbl="sibTrans1D1" presStyleIdx="7" presStyleCnt="10"/>
      <dgm:spPr/>
    </dgm:pt>
    <dgm:pt modelId="{D82D343B-BE14-4AA6-A888-38FE18117413}" type="pres">
      <dgm:prSet presAssocID="{6477FFFB-57E5-4B83-B624-D323EA7A4BFA}" presName="node" presStyleLbl="node1" presStyleIdx="8" presStyleCnt="10" custScaleX="151689">
        <dgm:presLayoutVars>
          <dgm:bulletEnabled val="1"/>
        </dgm:presLayoutVars>
      </dgm:prSet>
      <dgm:spPr/>
    </dgm:pt>
    <dgm:pt modelId="{E7301B97-4327-43BB-A5D6-F6F06BF9C5AB}" type="pres">
      <dgm:prSet presAssocID="{6477FFFB-57E5-4B83-B624-D323EA7A4BFA}" presName="spNode" presStyleCnt="0"/>
      <dgm:spPr/>
    </dgm:pt>
    <dgm:pt modelId="{39019040-BB02-452B-BE4A-B5242DB40F72}" type="pres">
      <dgm:prSet presAssocID="{7445780B-57ED-4186-9BD0-4DDAD9284447}" presName="sibTrans" presStyleLbl="sibTrans1D1" presStyleIdx="8" presStyleCnt="10"/>
      <dgm:spPr/>
    </dgm:pt>
    <dgm:pt modelId="{D0EFA7EF-9818-4CAF-A956-CC981E919CE7}" type="pres">
      <dgm:prSet presAssocID="{ABD6A2EB-B833-4147-8630-6C9AA521B51F}" presName="node" presStyleLbl="node1" presStyleIdx="9" presStyleCnt="10">
        <dgm:presLayoutVars>
          <dgm:bulletEnabled val="1"/>
        </dgm:presLayoutVars>
      </dgm:prSet>
      <dgm:spPr/>
    </dgm:pt>
    <dgm:pt modelId="{83CEC92B-6A30-4B64-878F-45D5C098F163}" type="pres">
      <dgm:prSet presAssocID="{ABD6A2EB-B833-4147-8630-6C9AA521B51F}" presName="spNode" presStyleCnt="0"/>
      <dgm:spPr/>
    </dgm:pt>
    <dgm:pt modelId="{BF6F096E-812B-4053-A99C-3B7E98460671}" type="pres">
      <dgm:prSet presAssocID="{49A74D08-EC9A-4609-B7BB-EDED4093D63C}" presName="sibTrans" presStyleLbl="sibTrans1D1" presStyleIdx="9" presStyleCnt="10"/>
      <dgm:spPr/>
    </dgm:pt>
  </dgm:ptLst>
  <dgm:cxnLst>
    <dgm:cxn modelId="{99C54B09-928B-499B-ADB5-351C49531318}" srcId="{86C165F2-6560-452B-8A98-4EDAFDE1D09C}" destId="{D1A06194-5B99-48BB-903C-CBF8FAE7EBD4}" srcOrd="6" destOrd="0" parTransId="{FDBEA7C7-B9BF-496F-AA43-34B142D8E816}" sibTransId="{D1DDDEE5-77B2-4583-B97C-A77F919262C1}"/>
    <dgm:cxn modelId="{620C7C09-DFAF-411F-8218-E040673B13F2}" type="presOf" srcId="{ABD6A2EB-B833-4147-8630-6C9AA521B51F}" destId="{D0EFA7EF-9818-4CAF-A956-CC981E919CE7}" srcOrd="0" destOrd="0" presId="urn:microsoft.com/office/officeart/2005/8/layout/cycle6"/>
    <dgm:cxn modelId="{34595E23-B4F4-43AE-9EF4-0AC85273709B}" type="presOf" srcId="{6E508D10-B230-418F-BC4E-33921DA38EB3}" destId="{BD9FBD78-A1D6-4D04-9F60-C6C522D2AFE4}" srcOrd="0" destOrd="0" presId="urn:microsoft.com/office/officeart/2005/8/layout/cycle6"/>
    <dgm:cxn modelId="{A05DB628-982F-48C2-AF3F-5440C62A7B29}" type="presOf" srcId="{62420DD9-F3EE-459D-934F-14EE99312E2B}" destId="{FD3E37FA-1331-4709-8FF9-CBFC68D5015A}" srcOrd="0" destOrd="0" presId="urn:microsoft.com/office/officeart/2005/8/layout/cycle6"/>
    <dgm:cxn modelId="{FAB3742B-6443-4082-AE61-5A3635CEA4A8}" type="presOf" srcId="{E683EC89-CE94-4421-A803-B7DC55E9FD5C}" destId="{D66FD597-8B69-4665-A48F-B1F941130A42}" srcOrd="0" destOrd="0" presId="urn:microsoft.com/office/officeart/2005/8/layout/cycle6"/>
    <dgm:cxn modelId="{35B33E30-51F3-42CF-AA71-4A2A6232F584}" srcId="{86C165F2-6560-452B-8A98-4EDAFDE1D09C}" destId="{ABD6A2EB-B833-4147-8630-6C9AA521B51F}" srcOrd="9" destOrd="0" parTransId="{A62783A4-AB5A-467B-8016-0F6375FBB6EB}" sibTransId="{49A74D08-EC9A-4609-B7BB-EDED4093D63C}"/>
    <dgm:cxn modelId="{1E0E2138-441B-4740-A3CD-67D3203E7AFF}" type="presOf" srcId="{49A74D08-EC9A-4609-B7BB-EDED4093D63C}" destId="{BF6F096E-812B-4053-A99C-3B7E98460671}" srcOrd="0" destOrd="0" presId="urn:microsoft.com/office/officeart/2005/8/layout/cycle6"/>
    <dgm:cxn modelId="{62755C38-CFFD-4971-B832-C26F04A378F8}" srcId="{86C165F2-6560-452B-8A98-4EDAFDE1D09C}" destId="{62420DD9-F3EE-459D-934F-14EE99312E2B}" srcOrd="1" destOrd="0" parTransId="{A2C72192-3CBB-4522-A610-3DDFA4027313}" sibTransId="{06126104-E3B8-43E7-9C91-FC6EB841EDCF}"/>
    <dgm:cxn modelId="{E718BB3F-F49D-4035-88F4-1BA0009E100E}" srcId="{86C165F2-6560-452B-8A98-4EDAFDE1D09C}" destId="{6477FFFB-57E5-4B83-B624-D323EA7A4BFA}" srcOrd="8" destOrd="0" parTransId="{EA07FE0D-5F17-4A81-AC0B-EEFC571AE786}" sibTransId="{7445780B-57ED-4186-9BD0-4DDAD9284447}"/>
    <dgm:cxn modelId="{EDEDDA5D-28CD-4435-BB12-4E329F89A33B}" type="presOf" srcId="{06126104-E3B8-43E7-9C91-FC6EB841EDCF}" destId="{3A3CDF0D-33C6-4326-BA13-7E68B0164F10}" srcOrd="0" destOrd="0" presId="urn:microsoft.com/office/officeart/2005/8/layout/cycle6"/>
    <dgm:cxn modelId="{7A570342-B20B-4AB7-A790-3EBA83216665}" type="presOf" srcId="{28547ED6-A4FE-4179-B394-5653CE9602E3}" destId="{FB9668CF-AF9C-442E-9F60-9722FC07293E}" srcOrd="0" destOrd="0" presId="urn:microsoft.com/office/officeart/2005/8/layout/cycle6"/>
    <dgm:cxn modelId="{FFB57863-61C0-4BC7-90CB-C2F52490BF8D}" type="presOf" srcId="{D1A06194-5B99-48BB-903C-CBF8FAE7EBD4}" destId="{E9CC44F8-ED6B-443A-9042-048F6B93D70E}" srcOrd="0" destOrd="0" presId="urn:microsoft.com/office/officeart/2005/8/layout/cycle6"/>
    <dgm:cxn modelId="{94FB6444-BFD4-4826-89D4-18DA60BD3298}" type="presOf" srcId="{86C165F2-6560-452B-8A98-4EDAFDE1D09C}" destId="{96157975-91FC-4BB4-96C7-15D4C8360FB8}" srcOrd="0" destOrd="0" presId="urn:microsoft.com/office/officeart/2005/8/layout/cycle6"/>
    <dgm:cxn modelId="{5400A348-799B-432C-B14B-564AAD13E861}" type="presOf" srcId="{4DB66853-744B-4576-AC1A-3C299DA7609C}" destId="{B13D99C8-C1F5-42EA-A16A-B3C86532285A}" srcOrd="0" destOrd="0" presId="urn:microsoft.com/office/officeart/2005/8/layout/cycle6"/>
    <dgm:cxn modelId="{F617F56E-C40B-4757-B23E-69BEA0536DE7}" type="presOf" srcId="{D1DDDEE5-77B2-4583-B97C-A77F919262C1}" destId="{E4A683D4-50B2-4948-AEFF-16B13DC4404E}" srcOrd="0" destOrd="0" presId="urn:microsoft.com/office/officeart/2005/8/layout/cycle6"/>
    <dgm:cxn modelId="{E3FB2055-C02E-4064-A1AB-7DEAD6F1F5F9}" type="presOf" srcId="{0AAAC348-A9DC-41B4-91BA-430AC69A05BA}" destId="{97BAC152-9D56-4EB6-9F6C-4DC196077456}" srcOrd="0" destOrd="0" presId="urn:microsoft.com/office/officeart/2005/8/layout/cycle6"/>
    <dgm:cxn modelId="{46B7A257-5A20-463E-A807-305B8D11FB61}" srcId="{86C165F2-6560-452B-8A98-4EDAFDE1D09C}" destId="{4DB66853-744B-4576-AC1A-3C299DA7609C}" srcOrd="7" destOrd="0" parTransId="{6818576A-962E-462A-898D-3CF2D728EB01}" sibTransId="{6E508D10-B230-418F-BC4E-33921DA38EB3}"/>
    <dgm:cxn modelId="{C5E1EE77-E6A5-4D28-A1FE-9FED469AC351}" type="presOf" srcId="{B2B21400-C884-4F65-821D-34FA8F335B01}" destId="{66E03112-A6B0-4B0E-8AEE-D8341A951843}" srcOrd="0" destOrd="0" presId="urn:microsoft.com/office/officeart/2005/8/layout/cycle6"/>
    <dgm:cxn modelId="{2209547C-C53F-4485-8F4E-BD72F58A0F9A}" srcId="{86C165F2-6560-452B-8A98-4EDAFDE1D09C}" destId="{E683EC89-CE94-4421-A803-B7DC55E9FD5C}" srcOrd="5" destOrd="0" parTransId="{74019D21-2708-4C71-A333-CAB85D27317C}" sibTransId="{FE9B6DAE-8398-4E60-AAFF-A31A6091D3F0}"/>
    <dgm:cxn modelId="{6AD0EA90-189F-463B-AE2E-F10FE439F5C3}" type="presOf" srcId="{7BDBF3AC-607A-4DDE-BC20-BB2EEBF84C45}" destId="{2AE62FB1-8386-42FC-AB07-E2905DD98E52}" srcOrd="0" destOrd="0" presId="urn:microsoft.com/office/officeart/2005/8/layout/cycle6"/>
    <dgm:cxn modelId="{9793D996-F50C-4DA1-92B2-8C162BA53779}" type="presOf" srcId="{7445780B-57ED-4186-9BD0-4DDAD9284447}" destId="{39019040-BB02-452B-BE4A-B5242DB40F72}" srcOrd="0" destOrd="0" presId="urn:microsoft.com/office/officeart/2005/8/layout/cycle6"/>
    <dgm:cxn modelId="{567C2899-6C49-46F4-8663-7E2D533CBE4D}" srcId="{86C165F2-6560-452B-8A98-4EDAFDE1D09C}" destId="{F6545C5D-806B-458B-91C1-0D61E957BB6E}" srcOrd="0" destOrd="0" parTransId="{1820B06B-6164-412F-B02B-2FC42FAC4D02}" sibTransId="{32FE2A5C-5A81-4E01-92EA-1E0694C48E5E}"/>
    <dgm:cxn modelId="{C9F1C49A-3E9A-4656-821C-0528836315B3}" type="presOf" srcId="{9D0EADF2-68BB-44C9-AFF9-A5F8FA5CD2F4}" destId="{2CA4A0CC-61DD-4E60-BE93-EBFFC36E2E09}" srcOrd="0" destOrd="0" presId="urn:microsoft.com/office/officeart/2005/8/layout/cycle6"/>
    <dgm:cxn modelId="{B27A75B8-3275-4522-8CDB-0172D4EBD15A}" type="presOf" srcId="{32FE2A5C-5A81-4E01-92EA-1E0694C48E5E}" destId="{32413B9D-A6E9-4139-A4E1-F524143A424A}" srcOrd="0" destOrd="0" presId="urn:microsoft.com/office/officeart/2005/8/layout/cycle6"/>
    <dgm:cxn modelId="{011EB7D3-0B4F-4DFE-94AB-3144041911CD}" type="presOf" srcId="{FE9B6DAE-8398-4E60-AAFF-A31A6091D3F0}" destId="{A2ADA07B-D045-47A3-BF49-CD91927C0778}" srcOrd="0" destOrd="0" presId="urn:microsoft.com/office/officeart/2005/8/layout/cycle6"/>
    <dgm:cxn modelId="{4F527DD6-04CA-464E-B92D-96D01C468D93}" type="presOf" srcId="{6477FFFB-57E5-4B83-B624-D323EA7A4BFA}" destId="{D82D343B-BE14-4AA6-A888-38FE18117413}" srcOrd="0" destOrd="0" presId="urn:microsoft.com/office/officeart/2005/8/layout/cycle6"/>
    <dgm:cxn modelId="{14DED8DC-A321-4131-9E4A-2A6037922F5C}" srcId="{86C165F2-6560-452B-8A98-4EDAFDE1D09C}" destId="{0AAAC348-A9DC-41B4-91BA-430AC69A05BA}" srcOrd="2" destOrd="0" parTransId="{0914007B-38CE-42FA-8BAD-0292B6E9AB09}" sibTransId="{28547ED6-A4FE-4179-B394-5653CE9602E3}"/>
    <dgm:cxn modelId="{C5F8AFE1-1E9A-48AE-A69D-59DF7C1F93A3}" srcId="{86C165F2-6560-452B-8A98-4EDAFDE1D09C}" destId="{522CD9F9-583E-4D21-A131-2F4FF31D741E}" srcOrd="3" destOrd="0" parTransId="{FEEAC03D-BA04-4733-BD13-77878A368A1E}" sibTransId="{9D0EADF2-68BB-44C9-AFF9-A5F8FA5CD2F4}"/>
    <dgm:cxn modelId="{071376EE-57FE-4448-BBD2-D8DC1DE09BD5}" type="presOf" srcId="{522CD9F9-583E-4D21-A131-2F4FF31D741E}" destId="{8B3B66CE-C97C-4D24-955D-CFE01772C08F}" srcOrd="0" destOrd="0" presId="urn:microsoft.com/office/officeart/2005/8/layout/cycle6"/>
    <dgm:cxn modelId="{4EEAC9F0-CDBA-41AE-812A-ADEF553E31F3}" srcId="{86C165F2-6560-452B-8A98-4EDAFDE1D09C}" destId="{7BDBF3AC-607A-4DDE-BC20-BB2EEBF84C45}" srcOrd="4" destOrd="0" parTransId="{D5F06096-8C9D-409F-971A-286ED246708C}" sibTransId="{B2B21400-C884-4F65-821D-34FA8F335B01}"/>
    <dgm:cxn modelId="{09595CFC-7247-4324-BE24-C5A5B2E06D98}" type="presOf" srcId="{F6545C5D-806B-458B-91C1-0D61E957BB6E}" destId="{979BDA0D-96E8-49FF-9107-FD2DD74DBBBE}" srcOrd="0" destOrd="0" presId="urn:microsoft.com/office/officeart/2005/8/layout/cycle6"/>
    <dgm:cxn modelId="{4D4B681C-B946-4B6A-B37F-F93B10D1F0AB}" type="presParOf" srcId="{96157975-91FC-4BB4-96C7-15D4C8360FB8}" destId="{979BDA0D-96E8-49FF-9107-FD2DD74DBBBE}" srcOrd="0" destOrd="0" presId="urn:microsoft.com/office/officeart/2005/8/layout/cycle6"/>
    <dgm:cxn modelId="{6145F962-2EE8-43AB-8ED0-D6FDB60A9B16}" type="presParOf" srcId="{96157975-91FC-4BB4-96C7-15D4C8360FB8}" destId="{B69E3764-1474-45F7-86CF-5A0ECE241382}" srcOrd="1" destOrd="0" presId="urn:microsoft.com/office/officeart/2005/8/layout/cycle6"/>
    <dgm:cxn modelId="{A7FB0718-F243-49E1-9AC1-A1BB992370D1}" type="presParOf" srcId="{96157975-91FC-4BB4-96C7-15D4C8360FB8}" destId="{32413B9D-A6E9-4139-A4E1-F524143A424A}" srcOrd="2" destOrd="0" presId="urn:microsoft.com/office/officeart/2005/8/layout/cycle6"/>
    <dgm:cxn modelId="{BE13B565-1120-405E-9C9A-E2A3DE07900D}" type="presParOf" srcId="{96157975-91FC-4BB4-96C7-15D4C8360FB8}" destId="{FD3E37FA-1331-4709-8FF9-CBFC68D5015A}" srcOrd="3" destOrd="0" presId="urn:microsoft.com/office/officeart/2005/8/layout/cycle6"/>
    <dgm:cxn modelId="{7A3E8665-71F7-4E7D-859E-CDCD33AE3E6C}" type="presParOf" srcId="{96157975-91FC-4BB4-96C7-15D4C8360FB8}" destId="{A9B56136-8EBB-4B2B-A857-F230B956E6DB}" srcOrd="4" destOrd="0" presId="urn:microsoft.com/office/officeart/2005/8/layout/cycle6"/>
    <dgm:cxn modelId="{324AA66E-77A0-4FD9-8534-3842512A7751}" type="presParOf" srcId="{96157975-91FC-4BB4-96C7-15D4C8360FB8}" destId="{3A3CDF0D-33C6-4326-BA13-7E68B0164F10}" srcOrd="5" destOrd="0" presId="urn:microsoft.com/office/officeart/2005/8/layout/cycle6"/>
    <dgm:cxn modelId="{ECF44C09-BC8B-4778-A28A-EF930D57E396}" type="presParOf" srcId="{96157975-91FC-4BB4-96C7-15D4C8360FB8}" destId="{97BAC152-9D56-4EB6-9F6C-4DC196077456}" srcOrd="6" destOrd="0" presId="urn:microsoft.com/office/officeart/2005/8/layout/cycle6"/>
    <dgm:cxn modelId="{E510E4AA-8C7E-461A-9793-56C7B712B517}" type="presParOf" srcId="{96157975-91FC-4BB4-96C7-15D4C8360FB8}" destId="{936A9988-9405-4943-93D9-FBED9D8F48F8}" srcOrd="7" destOrd="0" presId="urn:microsoft.com/office/officeart/2005/8/layout/cycle6"/>
    <dgm:cxn modelId="{A2F1A4C8-1310-45BB-BB36-8135F617E128}" type="presParOf" srcId="{96157975-91FC-4BB4-96C7-15D4C8360FB8}" destId="{FB9668CF-AF9C-442E-9F60-9722FC07293E}" srcOrd="8" destOrd="0" presId="urn:microsoft.com/office/officeart/2005/8/layout/cycle6"/>
    <dgm:cxn modelId="{47ED326B-0624-4658-8BF6-16E405DED9B9}" type="presParOf" srcId="{96157975-91FC-4BB4-96C7-15D4C8360FB8}" destId="{8B3B66CE-C97C-4D24-955D-CFE01772C08F}" srcOrd="9" destOrd="0" presId="urn:microsoft.com/office/officeart/2005/8/layout/cycle6"/>
    <dgm:cxn modelId="{B5783509-FE69-4DCA-98CD-DAE87649D51D}" type="presParOf" srcId="{96157975-91FC-4BB4-96C7-15D4C8360FB8}" destId="{F6D707DE-8679-40CE-BA1A-A87AE1E43282}" srcOrd="10" destOrd="0" presId="urn:microsoft.com/office/officeart/2005/8/layout/cycle6"/>
    <dgm:cxn modelId="{6DB20620-F2CD-4F87-8FFB-1403028E01F8}" type="presParOf" srcId="{96157975-91FC-4BB4-96C7-15D4C8360FB8}" destId="{2CA4A0CC-61DD-4E60-BE93-EBFFC36E2E09}" srcOrd="11" destOrd="0" presId="urn:microsoft.com/office/officeart/2005/8/layout/cycle6"/>
    <dgm:cxn modelId="{D9AC8DF6-D926-4341-99E4-2F2FE74AAE4D}" type="presParOf" srcId="{96157975-91FC-4BB4-96C7-15D4C8360FB8}" destId="{2AE62FB1-8386-42FC-AB07-E2905DD98E52}" srcOrd="12" destOrd="0" presId="urn:microsoft.com/office/officeart/2005/8/layout/cycle6"/>
    <dgm:cxn modelId="{724C1057-8411-4198-B0FB-2410C63D30EC}" type="presParOf" srcId="{96157975-91FC-4BB4-96C7-15D4C8360FB8}" destId="{B7AD6288-9BE5-4101-887E-DC0A3BD34D4E}" srcOrd="13" destOrd="0" presId="urn:microsoft.com/office/officeart/2005/8/layout/cycle6"/>
    <dgm:cxn modelId="{E07AEE4B-9329-4A6D-91FF-98A2CBBE288F}" type="presParOf" srcId="{96157975-91FC-4BB4-96C7-15D4C8360FB8}" destId="{66E03112-A6B0-4B0E-8AEE-D8341A951843}" srcOrd="14" destOrd="0" presId="urn:microsoft.com/office/officeart/2005/8/layout/cycle6"/>
    <dgm:cxn modelId="{B6122F6A-C3C6-465A-AF4B-C97D392DA955}" type="presParOf" srcId="{96157975-91FC-4BB4-96C7-15D4C8360FB8}" destId="{D66FD597-8B69-4665-A48F-B1F941130A42}" srcOrd="15" destOrd="0" presId="urn:microsoft.com/office/officeart/2005/8/layout/cycle6"/>
    <dgm:cxn modelId="{BD16CF6B-2027-45C5-AC14-62E303CD24FA}" type="presParOf" srcId="{96157975-91FC-4BB4-96C7-15D4C8360FB8}" destId="{4CAAB636-6D84-48ED-B0D9-6EE822EFA440}" srcOrd="16" destOrd="0" presId="urn:microsoft.com/office/officeart/2005/8/layout/cycle6"/>
    <dgm:cxn modelId="{933BF81F-3EC8-4B7E-8C33-D34464A9B25F}" type="presParOf" srcId="{96157975-91FC-4BB4-96C7-15D4C8360FB8}" destId="{A2ADA07B-D045-47A3-BF49-CD91927C0778}" srcOrd="17" destOrd="0" presId="urn:microsoft.com/office/officeart/2005/8/layout/cycle6"/>
    <dgm:cxn modelId="{A311E282-EC99-4CEC-9C8D-57C519D1AB98}" type="presParOf" srcId="{96157975-91FC-4BB4-96C7-15D4C8360FB8}" destId="{E9CC44F8-ED6B-443A-9042-048F6B93D70E}" srcOrd="18" destOrd="0" presId="urn:microsoft.com/office/officeart/2005/8/layout/cycle6"/>
    <dgm:cxn modelId="{1FB1B554-7959-485D-A95B-9980F401730E}" type="presParOf" srcId="{96157975-91FC-4BB4-96C7-15D4C8360FB8}" destId="{54285EB7-80BE-4F49-8E88-C5F50750E789}" srcOrd="19" destOrd="0" presId="urn:microsoft.com/office/officeart/2005/8/layout/cycle6"/>
    <dgm:cxn modelId="{00C3E2A6-EDCE-4AF8-8730-5A2576A20090}" type="presParOf" srcId="{96157975-91FC-4BB4-96C7-15D4C8360FB8}" destId="{E4A683D4-50B2-4948-AEFF-16B13DC4404E}" srcOrd="20" destOrd="0" presId="urn:microsoft.com/office/officeart/2005/8/layout/cycle6"/>
    <dgm:cxn modelId="{1D5B6ECA-B366-4E3A-9475-C7E8CB3E29F4}" type="presParOf" srcId="{96157975-91FC-4BB4-96C7-15D4C8360FB8}" destId="{B13D99C8-C1F5-42EA-A16A-B3C86532285A}" srcOrd="21" destOrd="0" presId="urn:microsoft.com/office/officeart/2005/8/layout/cycle6"/>
    <dgm:cxn modelId="{80FFE154-E217-4299-9865-5699A4225BBE}" type="presParOf" srcId="{96157975-91FC-4BB4-96C7-15D4C8360FB8}" destId="{A523C069-3850-42A0-8B75-9673889E5679}" srcOrd="22" destOrd="0" presId="urn:microsoft.com/office/officeart/2005/8/layout/cycle6"/>
    <dgm:cxn modelId="{D25D4BBA-A2FF-45CB-ACCD-12082F7D3ECD}" type="presParOf" srcId="{96157975-91FC-4BB4-96C7-15D4C8360FB8}" destId="{BD9FBD78-A1D6-4D04-9F60-C6C522D2AFE4}" srcOrd="23" destOrd="0" presId="urn:microsoft.com/office/officeart/2005/8/layout/cycle6"/>
    <dgm:cxn modelId="{806FB4F8-0D61-4FB3-8234-29A4339B5F1C}" type="presParOf" srcId="{96157975-91FC-4BB4-96C7-15D4C8360FB8}" destId="{D82D343B-BE14-4AA6-A888-38FE18117413}" srcOrd="24" destOrd="0" presId="urn:microsoft.com/office/officeart/2005/8/layout/cycle6"/>
    <dgm:cxn modelId="{F0C9C021-F9B3-4831-AAF8-34A1E89B01A8}" type="presParOf" srcId="{96157975-91FC-4BB4-96C7-15D4C8360FB8}" destId="{E7301B97-4327-43BB-A5D6-F6F06BF9C5AB}" srcOrd="25" destOrd="0" presId="urn:microsoft.com/office/officeart/2005/8/layout/cycle6"/>
    <dgm:cxn modelId="{C2D69926-8454-4427-A4DF-0E6A2ADA319E}" type="presParOf" srcId="{96157975-91FC-4BB4-96C7-15D4C8360FB8}" destId="{39019040-BB02-452B-BE4A-B5242DB40F72}" srcOrd="26" destOrd="0" presId="urn:microsoft.com/office/officeart/2005/8/layout/cycle6"/>
    <dgm:cxn modelId="{DD6204F9-C71D-43E6-9E4E-29B8F28155F5}" type="presParOf" srcId="{96157975-91FC-4BB4-96C7-15D4C8360FB8}" destId="{D0EFA7EF-9818-4CAF-A956-CC981E919CE7}" srcOrd="27" destOrd="0" presId="urn:microsoft.com/office/officeart/2005/8/layout/cycle6"/>
    <dgm:cxn modelId="{043C523B-D935-4B43-94E7-61C50B844CAD}" type="presParOf" srcId="{96157975-91FC-4BB4-96C7-15D4C8360FB8}" destId="{83CEC92B-6A30-4B64-878F-45D5C098F163}" srcOrd="28" destOrd="0" presId="urn:microsoft.com/office/officeart/2005/8/layout/cycle6"/>
    <dgm:cxn modelId="{011783EC-055D-41C0-80DC-0AAD2F3B614F}" type="presParOf" srcId="{96157975-91FC-4BB4-96C7-15D4C8360FB8}" destId="{BF6F096E-812B-4053-A99C-3B7E98460671}" srcOrd="29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16F02A-F6D3-4CBF-8CC4-B683A4C0F26D}" type="doc">
      <dgm:prSet loTypeId="urn:microsoft.com/office/officeart/2005/8/layout/chevron2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4EC3A62-E4EE-4110-B2D2-CB5DA269541D}">
      <dgm:prSet custT="1"/>
      <dgm:spPr/>
      <dgm:t>
        <a:bodyPr/>
        <a:lstStyle/>
        <a:p>
          <a:r>
            <a:rPr lang="en-US" sz="1100" dirty="0"/>
            <a:t>Define Bot Functionality</a:t>
          </a:r>
        </a:p>
      </dgm:t>
    </dgm:pt>
    <dgm:pt modelId="{8384897F-AC88-4FCB-A8DF-97514467DB93}" cxnId="{1166E371-89EE-40F9-815C-FB36BA1E2F12}" type="parTrans">
      <dgm:prSet/>
      <dgm:spPr/>
      <dgm:t>
        <a:bodyPr/>
        <a:lstStyle/>
        <a:p>
          <a:endParaRPr lang="en-US" sz="1100"/>
        </a:p>
      </dgm:t>
    </dgm:pt>
    <dgm:pt modelId="{E6CEA7B8-BFE3-4B72-8218-6B834014E8B7}" cxnId="{1166E371-89EE-40F9-815C-FB36BA1E2F12}" type="sibTrans">
      <dgm:prSet/>
      <dgm:spPr/>
      <dgm:t>
        <a:bodyPr/>
        <a:lstStyle/>
        <a:p>
          <a:endParaRPr lang="en-US" sz="1100"/>
        </a:p>
      </dgm:t>
    </dgm:pt>
    <dgm:pt modelId="{B4EB1127-8AA5-4D66-9F64-861DE4B3FBE0}">
      <dgm:prSet custT="1"/>
      <dgm:spPr/>
      <dgm:t>
        <a:bodyPr/>
        <a:lstStyle/>
        <a:p>
          <a:r>
            <a:rPr lang="en-US" sz="1100" dirty="0"/>
            <a:t>Create Bot</a:t>
          </a:r>
        </a:p>
      </dgm:t>
    </dgm:pt>
    <dgm:pt modelId="{BD3DE24C-BA73-43B7-9C34-A079A82065ED}" cxnId="{76AB0668-84F8-4558-A0C5-D3D47E8F3674}" type="parTrans">
      <dgm:prSet/>
      <dgm:spPr/>
      <dgm:t>
        <a:bodyPr/>
        <a:lstStyle/>
        <a:p>
          <a:endParaRPr lang="en-US" sz="1100"/>
        </a:p>
      </dgm:t>
    </dgm:pt>
    <dgm:pt modelId="{EA286B73-FA10-47E5-83D9-C918D5BF9431}" cxnId="{76AB0668-84F8-4558-A0C5-D3D47E8F3674}" type="sibTrans">
      <dgm:prSet/>
      <dgm:spPr/>
      <dgm:t>
        <a:bodyPr/>
        <a:lstStyle/>
        <a:p>
          <a:endParaRPr lang="en-US" sz="1100"/>
        </a:p>
      </dgm:t>
    </dgm:pt>
    <dgm:pt modelId="{B1F9B14B-0237-49EC-A0C0-3C20658AA719}">
      <dgm:prSet custT="1"/>
      <dgm:spPr/>
      <dgm:t>
        <a:bodyPr/>
        <a:lstStyle/>
        <a:p>
          <a:r>
            <a:rPr lang="en-US" sz="1100" dirty="0"/>
            <a:t>Implement Bot</a:t>
          </a:r>
        </a:p>
      </dgm:t>
    </dgm:pt>
    <dgm:pt modelId="{AF02C402-4DA8-448C-9DD7-E91B42E31F56}" cxnId="{4C62BBF4-E7D8-43B4-A1CC-B6742EA80EFF}" type="parTrans">
      <dgm:prSet/>
      <dgm:spPr/>
      <dgm:t>
        <a:bodyPr/>
        <a:lstStyle/>
        <a:p>
          <a:endParaRPr lang="en-US" sz="1100"/>
        </a:p>
      </dgm:t>
    </dgm:pt>
    <dgm:pt modelId="{8EA03BB1-A522-4964-A9FC-7A19CBBCF079}" cxnId="{4C62BBF4-E7D8-43B4-A1CC-B6742EA80EFF}" type="sibTrans">
      <dgm:prSet/>
      <dgm:spPr/>
      <dgm:t>
        <a:bodyPr/>
        <a:lstStyle/>
        <a:p>
          <a:endParaRPr lang="en-US" sz="1100"/>
        </a:p>
      </dgm:t>
    </dgm:pt>
    <dgm:pt modelId="{3F5BD2CA-5831-4BD2-BF85-F0B2140E2EEC}">
      <dgm:prSet custT="1"/>
      <dgm:spPr/>
      <dgm:t>
        <a:bodyPr/>
        <a:lstStyle/>
        <a:p>
          <a:r>
            <a:rPr lang="en-US" sz="1100" dirty="0"/>
            <a:t>Demo</a:t>
          </a:r>
        </a:p>
      </dgm:t>
    </dgm:pt>
    <dgm:pt modelId="{FE1C03EA-1683-43A9-AC16-9B6A599A5F1A}" cxnId="{88FF5765-A3F8-47B3-9D58-7E254D03DA3A}" type="parTrans">
      <dgm:prSet/>
      <dgm:spPr/>
      <dgm:t>
        <a:bodyPr/>
        <a:lstStyle/>
        <a:p>
          <a:endParaRPr lang="en-US" sz="1100"/>
        </a:p>
      </dgm:t>
    </dgm:pt>
    <dgm:pt modelId="{AA334C40-4704-48A4-B768-263F84C08ED6}" cxnId="{88FF5765-A3F8-47B3-9D58-7E254D03DA3A}" type="sibTrans">
      <dgm:prSet/>
      <dgm:spPr/>
      <dgm:t>
        <a:bodyPr/>
        <a:lstStyle/>
        <a:p>
          <a:endParaRPr lang="en-US" sz="1100"/>
        </a:p>
      </dgm:t>
    </dgm:pt>
    <dgm:pt modelId="{E27CEE06-4DC4-458F-BC63-F5C9DB2BF1B3}">
      <dgm:prSet custT="1"/>
      <dgm:spPr/>
      <dgm:t>
        <a:bodyPr/>
        <a:lstStyle/>
        <a:p>
          <a:r>
            <a:rPr lang="en-US" sz="1100" dirty="0"/>
            <a:t>What is the </a:t>
          </a:r>
          <a:r>
            <a:rPr lang="en-US" sz="1100" b="1" dirty="0"/>
            <a:t>purpose</a:t>
          </a:r>
          <a:r>
            <a:rPr lang="en-US" sz="1100" dirty="0"/>
            <a:t> of the bot?</a:t>
          </a:r>
        </a:p>
      </dgm:t>
    </dgm:pt>
    <dgm:pt modelId="{8A77924F-2D32-4E65-81C6-1EB71E3233F5}" cxnId="{8488DC01-E4C4-4C9E-9095-B316A666D63C}" type="parTrans">
      <dgm:prSet/>
      <dgm:spPr/>
      <dgm:t>
        <a:bodyPr/>
        <a:lstStyle/>
        <a:p>
          <a:endParaRPr lang="en-US" sz="1100"/>
        </a:p>
      </dgm:t>
    </dgm:pt>
    <dgm:pt modelId="{FF93436C-A83C-4EC8-97FD-8374A1B6A764}" cxnId="{8488DC01-E4C4-4C9E-9095-B316A666D63C}" type="sibTrans">
      <dgm:prSet/>
      <dgm:spPr/>
      <dgm:t>
        <a:bodyPr/>
        <a:lstStyle/>
        <a:p>
          <a:endParaRPr lang="en-US" sz="1100"/>
        </a:p>
      </dgm:t>
    </dgm:pt>
    <dgm:pt modelId="{FCC95344-7955-42C5-AEC8-307A1CE4DEB8}">
      <dgm:prSet custT="1"/>
      <dgm:spPr/>
      <dgm:t>
        <a:bodyPr/>
        <a:lstStyle/>
        <a:p>
          <a:r>
            <a:rPr lang="en-US" sz="1100" dirty="0"/>
            <a:t>What </a:t>
          </a:r>
          <a:r>
            <a:rPr lang="en-US" sz="1100" b="1" dirty="0"/>
            <a:t>features</a:t>
          </a:r>
          <a:r>
            <a:rPr lang="en-US" sz="1100" dirty="0"/>
            <a:t> should the bot have?</a:t>
          </a:r>
        </a:p>
      </dgm:t>
    </dgm:pt>
    <dgm:pt modelId="{096705C6-C22B-4516-8751-449FA590B909}" cxnId="{BD6611F6-3012-4FF4-9880-6C46B35E13C2}" type="parTrans">
      <dgm:prSet/>
      <dgm:spPr/>
      <dgm:t>
        <a:bodyPr/>
        <a:lstStyle/>
        <a:p>
          <a:endParaRPr lang="en-US" sz="1100"/>
        </a:p>
      </dgm:t>
    </dgm:pt>
    <dgm:pt modelId="{0D6C89DC-1E59-4B20-A03B-EFB6398BD8D1}" cxnId="{BD6611F6-3012-4FF4-9880-6C46B35E13C2}" type="sibTrans">
      <dgm:prSet/>
      <dgm:spPr/>
      <dgm:t>
        <a:bodyPr/>
        <a:lstStyle/>
        <a:p>
          <a:endParaRPr lang="en-US" sz="1100"/>
        </a:p>
      </dgm:t>
    </dgm:pt>
    <dgm:pt modelId="{3FDEB599-9AE9-45B2-A88D-A208CFBC17D7}">
      <dgm:prSet custT="1"/>
      <dgm:spPr/>
      <dgm:t>
        <a:bodyPr/>
        <a:lstStyle/>
        <a:p>
          <a:r>
            <a:rPr lang="en-US" sz="1100" dirty="0"/>
            <a:t>Who is the </a:t>
          </a:r>
          <a:r>
            <a:rPr lang="en-US" sz="1100" b="1" dirty="0"/>
            <a:t>target</a:t>
          </a:r>
          <a:r>
            <a:rPr lang="en-US" sz="1100" dirty="0"/>
            <a:t> </a:t>
          </a:r>
          <a:r>
            <a:rPr lang="en-US" sz="1100" b="1" dirty="0"/>
            <a:t>user</a:t>
          </a:r>
          <a:r>
            <a:rPr lang="en-US" sz="1100" dirty="0"/>
            <a:t>?</a:t>
          </a:r>
        </a:p>
      </dgm:t>
    </dgm:pt>
    <dgm:pt modelId="{259D9558-0344-4D7B-8226-F9092002BF5B}" cxnId="{3D2A6CD0-FCE9-469E-A9D1-31B11186A46B}" type="parTrans">
      <dgm:prSet/>
      <dgm:spPr/>
      <dgm:t>
        <a:bodyPr/>
        <a:lstStyle/>
        <a:p>
          <a:endParaRPr lang="en-US" sz="1100"/>
        </a:p>
      </dgm:t>
    </dgm:pt>
    <dgm:pt modelId="{BE9F28CA-BADA-448E-9F7B-B01EF4B1175C}" cxnId="{3D2A6CD0-FCE9-469E-A9D1-31B11186A46B}" type="sibTrans">
      <dgm:prSet/>
      <dgm:spPr/>
      <dgm:t>
        <a:bodyPr/>
        <a:lstStyle/>
        <a:p>
          <a:endParaRPr lang="en-US" sz="1100"/>
        </a:p>
      </dgm:t>
    </dgm:pt>
    <dgm:pt modelId="{5111C746-C5DC-4DD1-8329-0F55B38F00B0}">
      <dgm:prSet custT="1"/>
      <dgm:spPr/>
      <dgm:t>
        <a:bodyPr/>
        <a:lstStyle/>
        <a:p>
          <a:r>
            <a:rPr lang="en-US" sz="1100" dirty="0"/>
            <a:t>Any specific </a:t>
          </a:r>
          <a:r>
            <a:rPr lang="en-US" sz="1100" b="1" dirty="0"/>
            <a:t>data</a:t>
          </a:r>
          <a:r>
            <a:rPr lang="en-US" sz="1100" dirty="0"/>
            <a:t> </a:t>
          </a:r>
          <a:r>
            <a:rPr lang="en-US" sz="1100" b="1" dirty="0"/>
            <a:t>and</a:t>
          </a:r>
          <a:r>
            <a:rPr lang="en-US" sz="1100" dirty="0"/>
            <a:t> </a:t>
          </a:r>
          <a:r>
            <a:rPr lang="en-US" sz="1100" b="1" dirty="0"/>
            <a:t>knowledge base</a:t>
          </a:r>
          <a:r>
            <a:rPr lang="en-US" sz="1100" b="0" dirty="0"/>
            <a:t> needed</a:t>
          </a:r>
          <a:r>
            <a:rPr lang="en-US" sz="1100" dirty="0"/>
            <a:t> for the bot to function? </a:t>
          </a:r>
        </a:p>
      </dgm:t>
    </dgm:pt>
    <dgm:pt modelId="{BE6B84D4-0441-474B-8A03-D4709C38C95B}" cxnId="{CE62106B-38F1-4DCA-9C4C-62949E868D82}" type="parTrans">
      <dgm:prSet/>
      <dgm:spPr/>
      <dgm:t>
        <a:bodyPr/>
        <a:lstStyle/>
        <a:p>
          <a:endParaRPr lang="en-US" sz="1100"/>
        </a:p>
      </dgm:t>
    </dgm:pt>
    <dgm:pt modelId="{F12453BB-A2AF-4F44-BAF7-C0D6168726B1}" cxnId="{CE62106B-38F1-4DCA-9C4C-62949E868D82}" type="sibTrans">
      <dgm:prSet/>
      <dgm:spPr/>
      <dgm:t>
        <a:bodyPr/>
        <a:lstStyle/>
        <a:p>
          <a:endParaRPr lang="en-US" sz="1100"/>
        </a:p>
      </dgm:t>
    </dgm:pt>
    <dgm:pt modelId="{5EE4AC47-C53F-45AE-8860-175F7F6FF77E}">
      <dgm:prSet custT="1"/>
      <dgm:spPr/>
      <dgm:t>
        <a:bodyPr/>
        <a:lstStyle/>
        <a:p>
          <a:r>
            <a:rPr lang="en-US" sz="1100" dirty="0"/>
            <a:t>Make use of your Telegram Bot </a:t>
          </a:r>
          <a:r>
            <a:rPr lang="en-US" sz="1100" b="1" dirty="0"/>
            <a:t>API key</a:t>
          </a:r>
        </a:p>
      </dgm:t>
    </dgm:pt>
    <dgm:pt modelId="{40223EE1-9DC2-4D9C-9A62-0DA3C5BE318A}" cxnId="{E9859271-8612-4285-8E14-596222674683}" type="parTrans">
      <dgm:prSet/>
      <dgm:spPr/>
      <dgm:t>
        <a:bodyPr/>
        <a:lstStyle/>
        <a:p>
          <a:endParaRPr lang="en-US" sz="1100"/>
        </a:p>
      </dgm:t>
    </dgm:pt>
    <dgm:pt modelId="{C60362AE-EAE1-4C6C-9863-2CF062868C7E}" cxnId="{E9859271-8612-4285-8E14-596222674683}" type="sibTrans">
      <dgm:prSet/>
      <dgm:spPr/>
      <dgm:t>
        <a:bodyPr/>
        <a:lstStyle/>
        <a:p>
          <a:endParaRPr lang="en-US" sz="1100"/>
        </a:p>
      </dgm:t>
    </dgm:pt>
    <dgm:pt modelId="{ABCB53B0-F0C1-4B33-99BD-186A91828765}">
      <dgm:prSet custT="1"/>
      <dgm:spPr/>
      <dgm:t>
        <a:bodyPr/>
        <a:lstStyle/>
        <a:p>
          <a:r>
            <a:rPr lang="en-US" sz="1100" dirty="0"/>
            <a:t>Start implementing the </a:t>
          </a:r>
          <a:r>
            <a:rPr lang="en-US" sz="1100" dirty="0" err="1"/>
            <a:t>reponses</a:t>
          </a:r>
          <a:r>
            <a:rPr lang="en-US" sz="1100" dirty="0"/>
            <a:t> in the </a:t>
          </a:r>
          <a:r>
            <a:rPr lang="en-US" sz="1100" b="1" dirty="0" err="1"/>
            <a:t>sendMessage</a:t>
          </a:r>
          <a:r>
            <a:rPr lang="en-US" sz="1100" b="1" dirty="0"/>
            <a:t>() </a:t>
          </a:r>
          <a:r>
            <a:rPr lang="en-US" sz="1100" dirty="0"/>
            <a:t>function</a:t>
          </a:r>
        </a:p>
      </dgm:t>
    </dgm:pt>
    <dgm:pt modelId="{F3065BE1-4DF9-4B40-A41B-1F99CB2D6E8B}" cxnId="{204BA57F-7906-444B-ABC1-BA6181B27D54}" type="parTrans">
      <dgm:prSet/>
      <dgm:spPr/>
      <dgm:t>
        <a:bodyPr/>
        <a:lstStyle/>
        <a:p>
          <a:endParaRPr lang="en-US" sz="1100"/>
        </a:p>
      </dgm:t>
    </dgm:pt>
    <dgm:pt modelId="{E53D36E7-422E-4371-87D0-45F3BB411345}" cxnId="{204BA57F-7906-444B-ABC1-BA6181B27D54}" type="sibTrans">
      <dgm:prSet/>
      <dgm:spPr/>
      <dgm:t>
        <a:bodyPr/>
        <a:lstStyle/>
        <a:p>
          <a:endParaRPr lang="en-US" sz="1100"/>
        </a:p>
      </dgm:t>
    </dgm:pt>
    <dgm:pt modelId="{F8B5B233-735E-4DC6-83DA-92335F68FCF1}">
      <dgm:prSet custT="1"/>
      <dgm:spPr/>
      <dgm:t>
        <a:bodyPr/>
        <a:lstStyle/>
        <a:p>
          <a:r>
            <a:rPr lang="en-US" sz="1100" dirty="0"/>
            <a:t>Raise your hand to get </a:t>
          </a:r>
          <a:r>
            <a:rPr lang="en-US" sz="1100" b="1" dirty="0"/>
            <a:t>help from our volunteers</a:t>
          </a:r>
          <a:r>
            <a:rPr lang="en-US" sz="1100" dirty="0"/>
            <a:t>.</a:t>
          </a:r>
        </a:p>
      </dgm:t>
    </dgm:pt>
    <dgm:pt modelId="{53161541-E75D-4A66-98A2-2D1276BF14EE}" cxnId="{AFF937AB-4E7C-45DA-AEBC-0E26B5C5DE5A}" type="parTrans">
      <dgm:prSet/>
      <dgm:spPr/>
      <dgm:t>
        <a:bodyPr/>
        <a:lstStyle/>
        <a:p>
          <a:endParaRPr lang="en-US" sz="1100"/>
        </a:p>
      </dgm:t>
    </dgm:pt>
    <dgm:pt modelId="{AE478D6C-00D9-4D7C-856F-03B0B01D8D93}" cxnId="{AFF937AB-4E7C-45DA-AEBC-0E26B5C5DE5A}" type="sibTrans">
      <dgm:prSet/>
      <dgm:spPr/>
      <dgm:t>
        <a:bodyPr/>
        <a:lstStyle/>
        <a:p>
          <a:endParaRPr lang="en-US" sz="1100"/>
        </a:p>
      </dgm:t>
    </dgm:pt>
    <dgm:pt modelId="{D3645AED-B7C0-45E3-81BB-760A6A5BE254}">
      <dgm:prSet custT="1"/>
      <dgm:spPr/>
      <dgm:t>
        <a:bodyPr/>
        <a:lstStyle/>
        <a:p>
          <a:r>
            <a:rPr lang="en-US" sz="1100" dirty="0"/>
            <a:t>Introduce your bot </a:t>
          </a:r>
          <a:r>
            <a:rPr lang="en-US" sz="1100" b="1" dirty="0"/>
            <a:t>purpose</a:t>
          </a:r>
          <a:r>
            <a:rPr lang="en-US" sz="1100" dirty="0"/>
            <a:t> </a:t>
          </a:r>
          <a:r>
            <a:rPr lang="en-US" sz="1100" b="1" dirty="0"/>
            <a:t>and</a:t>
          </a:r>
          <a:r>
            <a:rPr lang="en-US" sz="1100" dirty="0"/>
            <a:t> </a:t>
          </a:r>
          <a:r>
            <a:rPr lang="en-US" sz="1100" b="1" dirty="0"/>
            <a:t>functionalities</a:t>
          </a:r>
        </a:p>
      </dgm:t>
    </dgm:pt>
    <dgm:pt modelId="{0C8CD824-F97B-4E56-AECD-E758FA991EC9}" cxnId="{474091DD-B977-4648-80A8-774C87C5D5CD}" type="parTrans">
      <dgm:prSet/>
      <dgm:spPr/>
      <dgm:t>
        <a:bodyPr/>
        <a:lstStyle/>
        <a:p>
          <a:endParaRPr lang="en-US" sz="1100"/>
        </a:p>
      </dgm:t>
    </dgm:pt>
    <dgm:pt modelId="{45829552-4130-4580-B758-B841911BA8C8}" cxnId="{474091DD-B977-4648-80A8-774C87C5D5CD}" type="sibTrans">
      <dgm:prSet/>
      <dgm:spPr/>
      <dgm:t>
        <a:bodyPr/>
        <a:lstStyle/>
        <a:p>
          <a:endParaRPr lang="en-US" sz="1100"/>
        </a:p>
      </dgm:t>
    </dgm:pt>
    <dgm:pt modelId="{347C2E62-2C13-425E-ADD2-A10640DD5D75}">
      <dgm:prSet custT="1"/>
      <dgm:spPr/>
      <dgm:t>
        <a:bodyPr/>
        <a:lstStyle/>
        <a:p>
          <a:r>
            <a:rPr lang="en-US" sz="1100" dirty="0"/>
            <a:t>Bot </a:t>
          </a:r>
          <a:r>
            <a:rPr lang="en-US" sz="1100" b="1" dirty="0"/>
            <a:t>demo</a:t>
          </a:r>
          <a:r>
            <a:rPr lang="en-US" sz="1100" dirty="0"/>
            <a:t> (if any)</a:t>
          </a:r>
        </a:p>
      </dgm:t>
    </dgm:pt>
    <dgm:pt modelId="{1B28D52A-1DED-4047-A9BA-E0FD28EE08A9}" cxnId="{9729DACC-2B12-4D81-8AD8-AC80356CE08F}" type="parTrans">
      <dgm:prSet/>
      <dgm:spPr/>
      <dgm:t>
        <a:bodyPr/>
        <a:lstStyle/>
        <a:p>
          <a:endParaRPr lang="en-US" sz="1100"/>
        </a:p>
      </dgm:t>
    </dgm:pt>
    <dgm:pt modelId="{88854659-565A-41C5-AAB1-C11259C5812F}" cxnId="{9729DACC-2B12-4D81-8AD8-AC80356CE08F}" type="sibTrans">
      <dgm:prSet/>
      <dgm:spPr/>
      <dgm:t>
        <a:bodyPr/>
        <a:lstStyle/>
        <a:p>
          <a:endParaRPr lang="en-US" sz="1100"/>
        </a:p>
      </dgm:t>
    </dgm:pt>
    <dgm:pt modelId="{5A20716E-AA05-4B53-86BD-82F9EA433E3F}">
      <dgm:prSet custT="1"/>
      <dgm:spPr/>
      <dgm:t>
        <a:bodyPr/>
        <a:lstStyle/>
        <a:p>
          <a:r>
            <a:rPr lang="en-US" sz="1100" dirty="0"/>
            <a:t>Thoughts on </a:t>
          </a:r>
          <a:r>
            <a:rPr lang="en-US" sz="1100" b="1" dirty="0"/>
            <a:t>future features and scalability</a:t>
          </a:r>
        </a:p>
      </dgm:t>
    </dgm:pt>
    <dgm:pt modelId="{2E048F9E-F59D-47CF-A2DF-4CE6E9D796E5}" cxnId="{5799BA95-CE42-40FE-B31C-683FB6C53E09}" type="parTrans">
      <dgm:prSet/>
      <dgm:spPr/>
      <dgm:t>
        <a:bodyPr/>
        <a:lstStyle/>
        <a:p>
          <a:endParaRPr lang="en-US" sz="1100"/>
        </a:p>
      </dgm:t>
    </dgm:pt>
    <dgm:pt modelId="{A6928ECB-905F-4584-8C7D-B3FDD55745AF}" cxnId="{5799BA95-CE42-40FE-B31C-683FB6C53E09}" type="sibTrans">
      <dgm:prSet/>
      <dgm:spPr/>
      <dgm:t>
        <a:bodyPr/>
        <a:lstStyle/>
        <a:p>
          <a:endParaRPr lang="en-US" sz="1100"/>
        </a:p>
      </dgm:t>
    </dgm:pt>
    <dgm:pt modelId="{99130F21-1A92-403F-AD78-54D4F594E5D1}" type="pres">
      <dgm:prSet presAssocID="{2416F02A-F6D3-4CBF-8CC4-B683A4C0F26D}" presName="linearFlow" presStyleCnt="0">
        <dgm:presLayoutVars>
          <dgm:dir/>
          <dgm:animLvl val="lvl"/>
          <dgm:resizeHandles val="exact"/>
        </dgm:presLayoutVars>
      </dgm:prSet>
      <dgm:spPr/>
    </dgm:pt>
    <dgm:pt modelId="{B250F0E4-0922-4723-AFFB-40E2E62E9069}" type="pres">
      <dgm:prSet presAssocID="{A4EC3A62-E4EE-4110-B2D2-CB5DA269541D}" presName="composite" presStyleCnt="0"/>
      <dgm:spPr/>
    </dgm:pt>
    <dgm:pt modelId="{43C20F70-7133-4166-8CCE-CB2E9CC773E4}" type="pres">
      <dgm:prSet presAssocID="{A4EC3A62-E4EE-4110-B2D2-CB5DA269541D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A8279296-DCEF-4095-8BA8-AA88579EA965}" type="pres">
      <dgm:prSet presAssocID="{A4EC3A62-E4EE-4110-B2D2-CB5DA269541D}" presName="descendantText" presStyleLbl="alignAcc1" presStyleIdx="0" presStyleCnt="4">
        <dgm:presLayoutVars>
          <dgm:bulletEnabled val="1"/>
        </dgm:presLayoutVars>
      </dgm:prSet>
      <dgm:spPr/>
    </dgm:pt>
    <dgm:pt modelId="{124773A8-23DE-49C0-A124-4A53CD148FA1}" type="pres">
      <dgm:prSet presAssocID="{E6CEA7B8-BFE3-4B72-8218-6B834014E8B7}" presName="sp" presStyleCnt="0"/>
      <dgm:spPr/>
    </dgm:pt>
    <dgm:pt modelId="{063CA0A1-82E2-4D94-8D36-A0BFD6A87A46}" type="pres">
      <dgm:prSet presAssocID="{B4EB1127-8AA5-4D66-9F64-861DE4B3FBE0}" presName="composite" presStyleCnt="0"/>
      <dgm:spPr/>
    </dgm:pt>
    <dgm:pt modelId="{E6B0F651-5E8A-4F84-89E2-713D47021686}" type="pres">
      <dgm:prSet presAssocID="{B4EB1127-8AA5-4D66-9F64-861DE4B3FBE0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5CE7BEC-62D3-4523-AD3F-EF969F347137}" type="pres">
      <dgm:prSet presAssocID="{B4EB1127-8AA5-4D66-9F64-861DE4B3FBE0}" presName="descendantText" presStyleLbl="alignAcc1" presStyleIdx="1" presStyleCnt="4">
        <dgm:presLayoutVars>
          <dgm:bulletEnabled val="1"/>
        </dgm:presLayoutVars>
      </dgm:prSet>
      <dgm:spPr/>
    </dgm:pt>
    <dgm:pt modelId="{97A640AE-04A5-4526-9672-0F77FC20243C}" type="pres">
      <dgm:prSet presAssocID="{EA286B73-FA10-47E5-83D9-C918D5BF9431}" presName="sp" presStyleCnt="0"/>
      <dgm:spPr/>
    </dgm:pt>
    <dgm:pt modelId="{FE0B41B9-1D03-4190-8A18-47B4A0ED78C1}" type="pres">
      <dgm:prSet presAssocID="{B1F9B14B-0237-49EC-A0C0-3C20658AA719}" presName="composite" presStyleCnt="0"/>
      <dgm:spPr/>
    </dgm:pt>
    <dgm:pt modelId="{46EB4FCB-C135-4C2D-9D3D-C9910912E356}" type="pres">
      <dgm:prSet presAssocID="{B1F9B14B-0237-49EC-A0C0-3C20658AA719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3EE95802-7265-4D77-80B0-C2AB94A377E1}" type="pres">
      <dgm:prSet presAssocID="{B1F9B14B-0237-49EC-A0C0-3C20658AA719}" presName="descendantText" presStyleLbl="alignAcc1" presStyleIdx="2" presStyleCnt="4">
        <dgm:presLayoutVars>
          <dgm:bulletEnabled val="1"/>
        </dgm:presLayoutVars>
      </dgm:prSet>
      <dgm:spPr/>
    </dgm:pt>
    <dgm:pt modelId="{B1AA3D3F-5C08-4D68-92B2-0607BF4FEFD7}" type="pres">
      <dgm:prSet presAssocID="{8EA03BB1-A522-4964-A9FC-7A19CBBCF079}" presName="sp" presStyleCnt="0"/>
      <dgm:spPr/>
    </dgm:pt>
    <dgm:pt modelId="{BEEC9086-84EC-4F1B-87DD-90C9FEB75546}" type="pres">
      <dgm:prSet presAssocID="{3F5BD2CA-5831-4BD2-BF85-F0B2140E2EEC}" presName="composite" presStyleCnt="0"/>
      <dgm:spPr/>
    </dgm:pt>
    <dgm:pt modelId="{CB6917B0-24C9-4E05-BF2A-2AEFC12B41BD}" type="pres">
      <dgm:prSet presAssocID="{3F5BD2CA-5831-4BD2-BF85-F0B2140E2EEC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481FB38A-7261-47F5-889E-78F5D4C0B5F4}" type="pres">
      <dgm:prSet presAssocID="{3F5BD2CA-5831-4BD2-BF85-F0B2140E2EEC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8488DC01-E4C4-4C9E-9095-B316A666D63C}" srcId="{A4EC3A62-E4EE-4110-B2D2-CB5DA269541D}" destId="{E27CEE06-4DC4-458F-BC63-F5C9DB2BF1B3}" srcOrd="0" destOrd="0" parTransId="{8A77924F-2D32-4E65-81C6-1EB71E3233F5}" sibTransId="{FF93436C-A83C-4EC8-97FD-8374A1B6A764}"/>
    <dgm:cxn modelId="{E8461B03-DA9B-4B06-9CE4-39ACB60E4E96}" type="presOf" srcId="{D3645AED-B7C0-45E3-81BB-760A6A5BE254}" destId="{481FB38A-7261-47F5-889E-78F5D4C0B5F4}" srcOrd="0" destOrd="0" presId="urn:microsoft.com/office/officeart/2005/8/layout/chevron2"/>
    <dgm:cxn modelId="{88520828-E7E7-4F94-9088-8A6C737DFDD9}" type="presOf" srcId="{ABCB53B0-F0C1-4B33-99BD-186A91828765}" destId="{3EE95802-7265-4D77-80B0-C2AB94A377E1}" srcOrd="0" destOrd="0" presId="urn:microsoft.com/office/officeart/2005/8/layout/chevron2"/>
    <dgm:cxn modelId="{823E1B2B-5375-4B22-BB21-06C7A86BA57B}" type="presOf" srcId="{B4EB1127-8AA5-4D66-9F64-861DE4B3FBE0}" destId="{E6B0F651-5E8A-4F84-89E2-713D47021686}" srcOrd="0" destOrd="0" presId="urn:microsoft.com/office/officeart/2005/8/layout/chevron2"/>
    <dgm:cxn modelId="{40779C38-94D3-40BE-8AF4-D6C64E0DD9BB}" type="presOf" srcId="{5EE4AC47-C53F-45AE-8860-175F7F6FF77E}" destId="{D5CE7BEC-62D3-4523-AD3F-EF969F347137}" srcOrd="0" destOrd="0" presId="urn:microsoft.com/office/officeart/2005/8/layout/chevron2"/>
    <dgm:cxn modelId="{B9BF4E39-6DAD-4220-8660-39D05AFD2863}" type="presOf" srcId="{3FDEB599-9AE9-45B2-A88D-A208CFBC17D7}" destId="{A8279296-DCEF-4095-8BA8-AA88579EA965}" srcOrd="0" destOrd="2" presId="urn:microsoft.com/office/officeart/2005/8/layout/chevron2"/>
    <dgm:cxn modelId="{88FF5765-A3F8-47B3-9D58-7E254D03DA3A}" srcId="{2416F02A-F6D3-4CBF-8CC4-B683A4C0F26D}" destId="{3F5BD2CA-5831-4BD2-BF85-F0B2140E2EEC}" srcOrd="3" destOrd="0" parTransId="{FE1C03EA-1683-43A9-AC16-9B6A599A5F1A}" sibTransId="{AA334C40-4704-48A4-B768-263F84C08ED6}"/>
    <dgm:cxn modelId="{76AB0668-84F8-4558-A0C5-D3D47E8F3674}" srcId="{2416F02A-F6D3-4CBF-8CC4-B683A4C0F26D}" destId="{B4EB1127-8AA5-4D66-9F64-861DE4B3FBE0}" srcOrd="1" destOrd="0" parTransId="{BD3DE24C-BA73-43B7-9C34-A079A82065ED}" sibTransId="{EA286B73-FA10-47E5-83D9-C918D5BF9431}"/>
    <dgm:cxn modelId="{CE62106B-38F1-4DCA-9C4C-62949E868D82}" srcId="{A4EC3A62-E4EE-4110-B2D2-CB5DA269541D}" destId="{5111C746-C5DC-4DD1-8329-0F55B38F00B0}" srcOrd="3" destOrd="0" parTransId="{BE6B84D4-0441-474B-8A03-D4709C38C95B}" sibTransId="{F12453BB-A2AF-4F44-BAF7-C0D6168726B1}"/>
    <dgm:cxn modelId="{B41D5770-080A-483E-B894-9D7A0775E3EF}" type="presOf" srcId="{FCC95344-7955-42C5-AEC8-307A1CE4DEB8}" destId="{A8279296-DCEF-4095-8BA8-AA88579EA965}" srcOrd="0" destOrd="1" presId="urn:microsoft.com/office/officeart/2005/8/layout/chevron2"/>
    <dgm:cxn modelId="{E9859271-8612-4285-8E14-596222674683}" srcId="{B4EB1127-8AA5-4D66-9F64-861DE4B3FBE0}" destId="{5EE4AC47-C53F-45AE-8860-175F7F6FF77E}" srcOrd="0" destOrd="0" parTransId="{40223EE1-9DC2-4D9C-9A62-0DA3C5BE318A}" sibTransId="{C60362AE-EAE1-4C6C-9863-2CF062868C7E}"/>
    <dgm:cxn modelId="{1166E371-89EE-40F9-815C-FB36BA1E2F12}" srcId="{2416F02A-F6D3-4CBF-8CC4-B683A4C0F26D}" destId="{A4EC3A62-E4EE-4110-B2D2-CB5DA269541D}" srcOrd="0" destOrd="0" parTransId="{8384897F-AC88-4FCB-A8DF-97514467DB93}" sibTransId="{E6CEA7B8-BFE3-4B72-8218-6B834014E8B7}"/>
    <dgm:cxn modelId="{2033255A-D311-45E5-BAEF-482A51707E18}" type="presOf" srcId="{5A20716E-AA05-4B53-86BD-82F9EA433E3F}" destId="{481FB38A-7261-47F5-889E-78F5D4C0B5F4}" srcOrd="0" destOrd="2" presId="urn:microsoft.com/office/officeart/2005/8/layout/chevron2"/>
    <dgm:cxn modelId="{43AF0E7E-3BF8-41F7-A594-9314C5560251}" type="presOf" srcId="{E27CEE06-4DC4-458F-BC63-F5C9DB2BF1B3}" destId="{A8279296-DCEF-4095-8BA8-AA88579EA965}" srcOrd="0" destOrd="0" presId="urn:microsoft.com/office/officeart/2005/8/layout/chevron2"/>
    <dgm:cxn modelId="{204BA57F-7906-444B-ABC1-BA6181B27D54}" srcId="{B1F9B14B-0237-49EC-A0C0-3C20658AA719}" destId="{ABCB53B0-F0C1-4B33-99BD-186A91828765}" srcOrd="0" destOrd="0" parTransId="{F3065BE1-4DF9-4B40-A41B-1F99CB2D6E8B}" sibTransId="{E53D36E7-422E-4371-87D0-45F3BB411345}"/>
    <dgm:cxn modelId="{3FBAC77F-3363-48D8-AA9B-47CFCC874CDC}" type="presOf" srcId="{347C2E62-2C13-425E-ADD2-A10640DD5D75}" destId="{481FB38A-7261-47F5-889E-78F5D4C0B5F4}" srcOrd="0" destOrd="1" presId="urn:microsoft.com/office/officeart/2005/8/layout/chevron2"/>
    <dgm:cxn modelId="{48344F82-61A3-46DD-9A73-3C946A24E1B2}" type="presOf" srcId="{A4EC3A62-E4EE-4110-B2D2-CB5DA269541D}" destId="{43C20F70-7133-4166-8CCE-CB2E9CC773E4}" srcOrd="0" destOrd="0" presId="urn:microsoft.com/office/officeart/2005/8/layout/chevron2"/>
    <dgm:cxn modelId="{5799BA95-CE42-40FE-B31C-683FB6C53E09}" srcId="{3F5BD2CA-5831-4BD2-BF85-F0B2140E2EEC}" destId="{5A20716E-AA05-4B53-86BD-82F9EA433E3F}" srcOrd="2" destOrd="0" parTransId="{2E048F9E-F59D-47CF-A2DF-4CE6E9D796E5}" sibTransId="{A6928ECB-905F-4584-8C7D-B3FDD55745AF}"/>
    <dgm:cxn modelId="{BB91A1A7-3CF4-4420-A5AC-957D2BA66023}" type="presOf" srcId="{5111C746-C5DC-4DD1-8329-0F55B38F00B0}" destId="{A8279296-DCEF-4095-8BA8-AA88579EA965}" srcOrd="0" destOrd="3" presId="urn:microsoft.com/office/officeart/2005/8/layout/chevron2"/>
    <dgm:cxn modelId="{AFF937AB-4E7C-45DA-AEBC-0E26B5C5DE5A}" srcId="{B1F9B14B-0237-49EC-A0C0-3C20658AA719}" destId="{F8B5B233-735E-4DC6-83DA-92335F68FCF1}" srcOrd="1" destOrd="0" parTransId="{53161541-E75D-4A66-98A2-2D1276BF14EE}" sibTransId="{AE478D6C-00D9-4D7C-856F-03B0B01D8D93}"/>
    <dgm:cxn modelId="{C33CAFB1-D04E-4574-BC70-C9E7E0484D91}" type="presOf" srcId="{B1F9B14B-0237-49EC-A0C0-3C20658AA719}" destId="{46EB4FCB-C135-4C2D-9D3D-C9910912E356}" srcOrd="0" destOrd="0" presId="urn:microsoft.com/office/officeart/2005/8/layout/chevron2"/>
    <dgm:cxn modelId="{901737C1-5DCF-40A0-97C8-60358BBC8E9F}" type="presOf" srcId="{F8B5B233-735E-4DC6-83DA-92335F68FCF1}" destId="{3EE95802-7265-4D77-80B0-C2AB94A377E1}" srcOrd="0" destOrd="1" presId="urn:microsoft.com/office/officeart/2005/8/layout/chevron2"/>
    <dgm:cxn modelId="{FAFB42C4-FF4A-4C9C-9A4F-554583B1ECDE}" type="presOf" srcId="{2416F02A-F6D3-4CBF-8CC4-B683A4C0F26D}" destId="{99130F21-1A92-403F-AD78-54D4F594E5D1}" srcOrd="0" destOrd="0" presId="urn:microsoft.com/office/officeart/2005/8/layout/chevron2"/>
    <dgm:cxn modelId="{6C8FE7CA-5E05-44EA-A56C-0BDA6054E30E}" type="presOf" srcId="{3F5BD2CA-5831-4BD2-BF85-F0B2140E2EEC}" destId="{CB6917B0-24C9-4E05-BF2A-2AEFC12B41BD}" srcOrd="0" destOrd="0" presId="urn:microsoft.com/office/officeart/2005/8/layout/chevron2"/>
    <dgm:cxn modelId="{9729DACC-2B12-4D81-8AD8-AC80356CE08F}" srcId="{3F5BD2CA-5831-4BD2-BF85-F0B2140E2EEC}" destId="{347C2E62-2C13-425E-ADD2-A10640DD5D75}" srcOrd="1" destOrd="0" parTransId="{1B28D52A-1DED-4047-A9BA-E0FD28EE08A9}" sibTransId="{88854659-565A-41C5-AAB1-C11259C5812F}"/>
    <dgm:cxn modelId="{3D2A6CD0-FCE9-469E-A9D1-31B11186A46B}" srcId="{A4EC3A62-E4EE-4110-B2D2-CB5DA269541D}" destId="{3FDEB599-9AE9-45B2-A88D-A208CFBC17D7}" srcOrd="2" destOrd="0" parTransId="{259D9558-0344-4D7B-8226-F9092002BF5B}" sibTransId="{BE9F28CA-BADA-448E-9F7B-B01EF4B1175C}"/>
    <dgm:cxn modelId="{474091DD-B977-4648-80A8-774C87C5D5CD}" srcId="{3F5BD2CA-5831-4BD2-BF85-F0B2140E2EEC}" destId="{D3645AED-B7C0-45E3-81BB-760A6A5BE254}" srcOrd="0" destOrd="0" parTransId="{0C8CD824-F97B-4E56-AECD-E758FA991EC9}" sibTransId="{45829552-4130-4580-B758-B841911BA8C8}"/>
    <dgm:cxn modelId="{4C62BBF4-E7D8-43B4-A1CC-B6742EA80EFF}" srcId="{2416F02A-F6D3-4CBF-8CC4-B683A4C0F26D}" destId="{B1F9B14B-0237-49EC-A0C0-3C20658AA719}" srcOrd="2" destOrd="0" parTransId="{AF02C402-4DA8-448C-9DD7-E91B42E31F56}" sibTransId="{8EA03BB1-A522-4964-A9FC-7A19CBBCF079}"/>
    <dgm:cxn modelId="{BD6611F6-3012-4FF4-9880-6C46B35E13C2}" srcId="{A4EC3A62-E4EE-4110-B2D2-CB5DA269541D}" destId="{FCC95344-7955-42C5-AEC8-307A1CE4DEB8}" srcOrd="1" destOrd="0" parTransId="{096705C6-C22B-4516-8751-449FA590B909}" sibTransId="{0D6C89DC-1E59-4B20-A03B-EFB6398BD8D1}"/>
    <dgm:cxn modelId="{C958A516-8DE0-4FBD-8C80-E2195BE4E67D}" type="presParOf" srcId="{99130F21-1A92-403F-AD78-54D4F594E5D1}" destId="{B250F0E4-0922-4723-AFFB-40E2E62E9069}" srcOrd="0" destOrd="0" presId="urn:microsoft.com/office/officeart/2005/8/layout/chevron2"/>
    <dgm:cxn modelId="{F2431049-BC92-442E-9176-4F7E82288097}" type="presParOf" srcId="{B250F0E4-0922-4723-AFFB-40E2E62E9069}" destId="{43C20F70-7133-4166-8CCE-CB2E9CC773E4}" srcOrd="0" destOrd="0" presId="urn:microsoft.com/office/officeart/2005/8/layout/chevron2"/>
    <dgm:cxn modelId="{398349D5-3F03-494C-987F-E82628002516}" type="presParOf" srcId="{B250F0E4-0922-4723-AFFB-40E2E62E9069}" destId="{A8279296-DCEF-4095-8BA8-AA88579EA965}" srcOrd="1" destOrd="0" presId="urn:microsoft.com/office/officeart/2005/8/layout/chevron2"/>
    <dgm:cxn modelId="{C0E32370-79BC-439C-9424-A0F4D0C4679A}" type="presParOf" srcId="{99130F21-1A92-403F-AD78-54D4F594E5D1}" destId="{124773A8-23DE-49C0-A124-4A53CD148FA1}" srcOrd="1" destOrd="0" presId="urn:microsoft.com/office/officeart/2005/8/layout/chevron2"/>
    <dgm:cxn modelId="{B0125D74-D3DB-43DD-8B37-F051C1D54151}" type="presParOf" srcId="{99130F21-1A92-403F-AD78-54D4F594E5D1}" destId="{063CA0A1-82E2-4D94-8D36-A0BFD6A87A46}" srcOrd="2" destOrd="0" presId="urn:microsoft.com/office/officeart/2005/8/layout/chevron2"/>
    <dgm:cxn modelId="{546BE54E-7F97-43DB-9C9B-8ABD587EAD4E}" type="presParOf" srcId="{063CA0A1-82E2-4D94-8D36-A0BFD6A87A46}" destId="{E6B0F651-5E8A-4F84-89E2-713D47021686}" srcOrd="0" destOrd="0" presId="urn:microsoft.com/office/officeart/2005/8/layout/chevron2"/>
    <dgm:cxn modelId="{363F83E2-1764-41D8-8362-6E36132A8086}" type="presParOf" srcId="{063CA0A1-82E2-4D94-8D36-A0BFD6A87A46}" destId="{D5CE7BEC-62D3-4523-AD3F-EF969F347137}" srcOrd="1" destOrd="0" presId="urn:microsoft.com/office/officeart/2005/8/layout/chevron2"/>
    <dgm:cxn modelId="{D3D415AB-4E51-49EB-BE71-87CD8677AFF2}" type="presParOf" srcId="{99130F21-1A92-403F-AD78-54D4F594E5D1}" destId="{97A640AE-04A5-4526-9672-0F77FC20243C}" srcOrd="3" destOrd="0" presId="urn:microsoft.com/office/officeart/2005/8/layout/chevron2"/>
    <dgm:cxn modelId="{64667C4E-4CAF-4E3D-8BE3-C7A41483C1A3}" type="presParOf" srcId="{99130F21-1A92-403F-AD78-54D4F594E5D1}" destId="{FE0B41B9-1D03-4190-8A18-47B4A0ED78C1}" srcOrd="4" destOrd="0" presId="urn:microsoft.com/office/officeart/2005/8/layout/chevron2"/>
    <dgm:cxn modelId="{04B021C6-C00B-40D8-9F09-DAB6B4C387C9}" type="presParOf" srcId="{FE0B41B9-1D03-4190-8A18-47B4A0ED78C1}" destId="{46EB4FCB-C135-4C2D-9D3D-C9910912E356}" srcOrd="0" destOrd="0" presId="urn:microsoft.com/office/officeart/2005/8/layout/chevron2"/>
    <dgm:cxn modelId="{6620DA20-8A5D-4E7D-A761-BFF0551313BA}" type="presParOf" srcId="{FE0B41B9-1D03-4190-8A18-47B4A0ED78C1}" destId="{3EE95802-7265-4D77-80B0-C2AB94A377E1}" srcOrd="1" destOrd="0" presId="urn:microsoft.com/office/officeart/2005/8/layout/chevron2"/>
    <dgm:cxn modelId="{FDCBA9F2-FD06-4AB3-B48E-FCF1EE97EA59}" type="presParOf" srcId="{99130F21-1A92-403F-AD78-54D4F594E5D1}" destId="{B1AA3D3F-5C08-4D68-92B2-0607BF4FEFD7}" srcOrd="5" destOrd="0" presId="urn:microsoft.com/office/officeart/2005/8/layout/chevron2"/>
    <dgm:cxn modelId="{1DBB8C06-0109-40A0-8EB1-D9EC439822E4}" type="presParOf" srcId="{99130F21-1A92-403F-AD78-54D4F594E5D1}" destId="{BEEC9086-84EC-4F1B-87DD-90C9FEB75546}" srcOrd="6" destOrd="0" presId="urn:microsoft.com/office/officeart/2005/8/layout/chevron2"/>
    <dgm:cxn modelId="{127A421C-5E44-4772-BA7A-4BF3C2FB5509}" type="presParOf" srcId="{BEEC9086-84EC-4F1B-87DD-90C9FEB75546}" destId="{CB6917B0-24C9-4E05-BF2A-2AEFC12B41BD}" srcOrd="0" destOrd="0" presId="urn:microsoft.com/office/officeart/2005/8/layout/chevron2"/>
    <dgm:cxn modelId="{290FA2D8-BBDB-475E-9634-572D4B243A95}" type="presParOf" srcId="{BEEC9086-84EC-4F1B-87DD-90C9FEB75546}" destId="{481FB38A-7261-47F5-889E-78F5D4C0B5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7708900" cy="4225153"/>
        <a:chOff x="0" y="0"/>
        <a:chExt cx="7708900" cy="4225153"/>
      </a:xfrm>
    </dsp:grpSpPr>
    <dsp:sp modelId="{979BDA0D-96E8-49FF-9107-FD2DD74DBBBE}">
      <dsp:nvSpPr>
        <dsp:cNvPr id="3" name="Rounded Rectangle 2"/>
        <dsp:cNvSpPr/>
      </dsp:nvSpPr>
      <dsp:spPr bwMode="white">
        <a:xfrm>
          <a:off x="3505668" y="0"/>
          <a:ext cx="697564" cy="453417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2"/>
        </a:fillRef>
        <a:effectRef idx="3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050" dirty="0"/>
            <a:t>Recycling</a:t>
          </a:r>
        </a:p>
      </dsp:txBody>
      <dsp:txXfrm>
        <a:off x="3505668" y="0"/>
        <a:ext cx="697564" cy="453417"/>
      </dsp:txXfrm>
    </dsp:sp>
    <dsp:sp modelId="{32413B9D-A6E9-4139-A4E1-F524143A424A}">
      <dsp:nvSpPr>
        <dsp:cNvPr id="4" name="Arc 3"/>
        <dsp:cNvSpPr/>
      </dsp:nvSpPr>
      <dsp:spPr bwMode="white">
        <a:xfrm>
          <a:off x="1968582" y="226708"/>
          <a:ext cx="3771736" cy="3771736"/>
        </a:xfrm>
        <a:prstGeom prst="arc">
          <a:avLst>
            <a:gd name="adj1" fmla="val 16847334"/>
            <a:gd name="adj2" fmla="val 17617491"/>
          </a:avLst>
        </a:prstGeom>
      </dsp:spPr>
      <dsp:style>
        <a:lnRef idx="1">
          <a:schemeClr val="accent2"/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1968582" y="226708"/>
        <a:ext cx="3771736" cy="3771736"/>
      </dsp:txXfrm>
    </dsp:sp>
    <dsp:sp modelId="{FD3E37FA-1331-4709-8FF9-CBFC68D5015A}">
      <dsp:nvSpPr>
        <dsp:cNvPr id="5" name="Rounded Rectangle 4"/>
        <dsp:cNvSpPr/>
      </dsp:nvSpPr>
      <dsp:spPr bwMode="white">
        <a:xfrm>
          <a:off x="4614153" y="360169"/>
          <a:ext cx="697564" cy="453417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3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050" dirty="0"/>
            <a:t>Biodiversity</a:t>
          </a:r>
        </a:p>
      </dsp:txBody>
      <dsp:txXfrm>
        <a:off x="4614153" y="360169"/>
        <a:ext cx="697564" cy="453417"/>
      </dsp:txXfrm>
    </dsp:sp>
    <dsp:sp modelId="{3A3CDF0D-33C6-4326-BA13-7E68B0164F10}">
      <dsp:nvSpPr>
        <dsp:cNvPr id="6" name="Arc 5"/>
        <dsp:cNvSpPr/>
      </dsp:nvSpPr>
      <dsp:spPr bwMode="white">
        <a:xfrm>
          <a:off x="1968582" y="226708"/>
          <a:ext cx="3771736" cy="3771736"/>
        </a:xfrm>
        <a:prstGeom prst="arc">
          <a:avLst>
            <a:gd name="adj1" fmla="val 18998745"/>
            <a:gd name="adj2" fmla="val 20064002"/>
          </a:avLst>
        </a:prstGeom>
      </dsp:spPr>
      <dsp:style>
        <a:lnRef idx="1">
          <a:schemeClr val="accent3"/>
        </a:lnRef>
        <a:fillRef idx="0">
          <a:schemeClr val="accent3"/>
        </a:fillRef>
        <a:effectRef idx="0">
          <a:scrgbClr r="0" g="0" b="0"/>
        </a:effectRef>
        <a:fontRef idx="minor"/>
      </dsp:style>
      <dsp:txXfrm>
        <a:off x="1968582" y="226708"/>
        <a:ext cx="3771736" cy="3771736"/>
      </dsp:txXfrm>
    </dsp:sp>
    <dsp:sp modelId="{97BAC152-9D56-4EB6-9F6C-4DC196077456}">
      <dsp:nvSpPr>
        <dsp:cNvPr id="7" name="Rounded Rectangle 6"/>
        <dsp:cNvSpPr/>
      </dsp:nvSpPr>
      <dsp:spPr bwMode="white">
        <a:xfrm>
          <a:off x="5299235" y="1303103"/>
          <a:ext cx="697564" cy="453417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4"/>
        </a:fillRef>
        <a:effectRef idx="3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050" dirty="0"/>
            <a:t>Energy Management</a:t>
          </a:r>
        </a:p>
      </dsp:txBody>
      <dsp:txXfrm>
        <a:off x="5299235" y="1303103"/>
        <a:ext cx="697564" cy="453417"/>
      </dsp:txXfrm>
    </dsp:sp>
    <dsp:sp modelId="{FB9668CF-AF9C-442E-9F60-9722FC07293E}">
      <dsp:nvSpPr>
        <dsp:cNvPr id="8" name="Arc 7"/>
        <dsp:cNvSpPr/>
      </dsp:nvSpPr>
      <dsp:spPr bwMode="white">
        <a:xfrm>
          <a:off x="1968582" y="226708"/>
          <a:ext cx="3771736" cy="3771736"/>
        </a:xfrm>
        <a:prstGeom prst="arc">
          <a:avLst>
            <a:gd name="adj1" fmla="val 20960084"/>
            <a:gd name="adj2" fmla="val 639915"/>
          </a:avLst>
        </a:prstGeom>
      </dsp:spPr>
      <dsp:style>
        <a:lnRef idx="1">
          <a:schemeClr val="accent4"/>
        </a:lnRef>
        <a:fillRef idx="0">
          <a:schemeClr val="accent4"/>
        </a:fillRef>
        <a:effectRef idx="0">
          <a:scrgbClr r="0" g="0" b="0"/>
        </a:effectRef>
        <a:fontRef idx="minor"/>
      </dsp:style>
      <dsp:txXfrm>
        <a:off x="1968582" y="226708"/>
        <a:ext cx="3771736" cy="3771736"/>
      </dsp:txXfrm>
    </dsp:sp>
    <dsp:sp modelId="{8B3B66CE-C97C-4D24-955D-CFE01772C08F}">
      <dsp:nvSpPr>
        <dsp:cNvPr id="9" name="Rounded Rectangle 8"/>
        <dsp:cNvSpPr/>
      </dsp:nvSpPr>
      <dsp:spPr bwMode="white">
        <a:xfrm>
          <a:off x="5299235" y="2468633"/>
          <a:ext cx="697564" cy="453417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5"/>
        </a:fillRef>
        <a:effectRef idx="3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050" dirty="0"/>
            <a:t>Pollution</a:t>
          </a:r>
        </a:p>
      </dsp:txBody>
      <dsp:txXfrm>
        <a:off x="5299235" y="2468633"/>
        <a:ext cx="697564" cy="453417"/>
      </dsp:txXfrm>
    </dsp:sp>
    <dsp:sp modelId="{2CA4A0CC-61DD-4E60-BE93-EBFFC36E2E09}">
      <dsp:nvSpPr>
        <dsp:cNvPr id="10" name="Arc 9"/>
        <dsp:cNvSpPr/>
      </dsp:nvSpPr>
      <dsp:spPr bwMode="white">
        <a:xfrm>
          <a:off x="1968582" y="226708"/>
          <a:ext cx="3771736" cy="3771736"/>
        </a:xfrm>
        <a:prstGeom prst="arc">
          <a:avLst>
            <a:gd name="adj1" fmla="val 1535997"/>
            <a:gd name="adj2" fmla="val 2601254"/>
          </a:avLst>
        </a:prstGeom>
      </dsp:spPr>
      <dsp:style>
        <a:lnRef idx="1">
          <a:schemeClr val="accent5"/>
        </a:lnRef>
        <a:fillRef idx="0">
          <a:schemeClr val="accent5"/>
        </a:fillRef>
        <a:effectRef idx="0">
          <a:scrgbClr r="0" g="0" b="0"/>
        </a:effectRef>
        <a:fontRef idx="minor"/>
      </dsp:style>
      <dsp:txXfrm>
        <a:off x="1968582" y="226708"/>
        <a:ext cx="3771736" cy="3771736"/>
      </dsp:txXfrm>
    </dsp:sp>
    <dsp:sp modelId="{2AE62FB1-8386-42FC-AB07-E2905DD98E52}">
      <dsp:nvSpPr>
        <dsp:cNvPr id="11" name="Rounded Rectangle 10"/>
        <dsp:cNvSpPr/>
      </dsp:nvSpPr>
      <dsp:spPr bwMode="white">
        <a:xfrm>
          <a:off x="4614153" y="3411567"/>
          <a:ext cx="697564" cy="453417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6"/>
        </a:fillRef>
        <a:effectRef idx="3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050" dirty="0"/>
            <a:t>Waste Management</a:t>
          </a:r>
        </a:p>
      </dsp:txBody>
      <dsp:txXfrm>
        <a:off x="4614153" y="3411567"/>
        <a:ext cx="697564" cy="453417"/>
      </dsp:txXfrm>
    </dsp:sp>
    <dsp:sp modelId="{66E03112-A6B0-4B0E-8AEE-D8341A951843}">
      <dsp:nvSpPr>
        <dsp:cNvPr id="12" name="Arc 11"/>
        <dsp:cNvSpPr/>
      </dsp:nvSpPr>
      <dsp:spPr bwMode="white">
        <a:xfrm>
          <a:off x="1968582" y="226708"/>
          <a:ext cx="3771736" cy="3771736"/>
        </a:xfrm>
        <a:prstGeom prst="arc">
          <a:avLst>
            <a:gd name="adj1" fmla="val 3982508"/>
            <a:gd name="adj2" fmla="val 4752665"/>
          </a:avLst>
        </a:prstGeom>
      </dsp:spPr>
      <dsp:style>
        <a:lnRef idx="1">
          <a:schemeClr val="accent6"/>
        </a:lnRef>
        <a:fillRef idx="0">
          <a:schemeClr val="accent6"/>
        </a:fillRef>
        <a:effectRef idx="0">
          <a:scrgbClr r="0" g="0" b="0"/>
        </a:effectRef>
        <a:fontRef idx="minor"/>
      </dsp:style>
      <dsp:txXfrm>
        <a:off x="1968582" y="226708"/>
        <a:ext cx="3771736" cy="3771736"/>
      </dsp:txXfrm>
    </dsp:sp>
    <dsp:sp modelId="{D66FD597-8B69-4665-A48F-B1F941130A42}">
      <dsp:nvSpPr>
        <dsp:cNvPr id="13" name="Rounded Rectangle 12"/>
        <dsp:cNvSpPr/>
      </dsp:nvSpPr>
      <dsp:spPr bwMode="white">
        <a:xfrm>
          <a:off x="3505668" y="3771736"/>
          <a:ext cx="697564" cy="453417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2"/>
        </a:fillRef>
        <a:effectRef idx="3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050" dirty="0"/>
            <a:t>Water Management</a:t>
          </a:r>
        </a:p>
      </dsp:txBody>
      <dsp:txXfrm>
        <a:off x="3505668" y="3771736"/>
        <a:ext cx="697564" cy="453417"/>
      </dsp:txXfrm>
    </dsp:sp>
    <dsp:sp modelId="{A2ADA07B-D045-47A3-BF49-CD91927C0778}">
      <dsp:nvSpPr>
        <dsp:cNvPr id="14" name="Arc 13"/>
        <dsp:cNvSpPr/>
      </dsp:nvSpPr>
      <dsp:spPr bwMode="white">
        <a:xfrm>
          <a:off x="1968582" y="226708"/>
          <a:ext cx="3771736" cy="3771736"/>
        </a:xfrm>
        <a:prstGeom prst="arc">
          <a:avLst>
            <a:gd name="adj1" fmla="val 6047334"/>
            <a:gd name="adj2" fmla="val 6817491"/>
          </a:avLst>
        </a:prstGeom>
      </dsp:spPr>
      <dsp:style>
        <a:lnRef idx="1">
          <a:schemeClr val="accent2"/>
        </a:lnRef>
        <a:fillRef idx="0">
          <a:schemeClr val="accent2"/>
        </a:fillRef>
        <a:effectRef idx="0">
          <a:scrgbClr r="0" g="0" b="0"/>
        </a:effectRef>
        <a:fontRef idx="minor"/>
      </dsp:style>
      <dsp:txXfrm>
        <a:off x="1968582" y="226708"/>
        <a:ext cx="3771736" cy="3771736"/>
      </dsp:txXfrm>
    </dsp:sp>
    <dsp:sp modelId="{E9CC44F8-ED6B-443A-9042-048F6B93D70E}">
      <dsp:nvSpPr>
        <dsp:cNvPr id="15" name="Rounded Rectangle 14"/>
        <dsp:cNvSpPr/>
      </dsp:nvSpPr>
      <dsp:spPr bwMode="white">
        <a:xfrm>
          <a:off x="2397182" y="3411567"/>
          <a:ext cx="697564" cy="453417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3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050" dirty="0"/>
            <a:t>Marine Resources</a:t>
          </a:r>
        </a:p>
      </dsp:txBody>
      <dsp:txXfrm>
        <a:off x="2397182" y="3411567"/>
        <a:ext cx="697564" cy="453417"/>
      </dsp:txXfrm>
    </dsp:sp>
    <dsp:sp modelId="{E4A683D4-50B2-4948-AEFF-16B13DC4404E}">
      <dsp:nvSpPr>
        <dsp:cNvPr id="16" name="Arc 15"/>
        <dsp:cNvSpPr/>
      </dsp:nvSpPr>
      <dsp:spPr bwMode="white">
        <a:xfrm>
          <a:off x="1968582" y="226708"/>
          <a:ext cx="3771736" cy="3771736"/>
        </a:xfrm>
        <a:prstGeom prst="arc">
          <a:avLst>
            <a:gd name="adj1" fmla="val 8198745"/>
            <a:gd name="adj2" fmla="val 9264002"/>
          </a:avLst>
        </a:prstGeom>
      </dsp:spPr>
      <dsp:style>
        <a:lnRef idx="1">
          <a:schemeClr val="accent3"/>
        </a:lnRef>
        <a:fillRef idx="0">
          <a:schemeClr val="accent3"/>
        </a:fillRef>
        <a:effectRef idx="0">
          <a:scrgbClr r="0" g="0" b="0"/>
        </a:effectRef>
        <a:fontRef idx="minor"/>
      </dsp:style>
      <dsp:txXfrm>
        <a:off x="1968582" y="226708"/>
        <a:ext cx="3771736" cy="3771736"/>
      </dsp:txXfrm>
    </dsp:sp>
    <dsp:sp modelId="{B13D99C8-C1F5-42EA-A16A-B3C86532285A}">
      <dsp:nvSpPr>
        <dsp:cNvPr id="17" name="Rounded Rectangle 16"/>
        <dsp:cNvSpPr/>
      </dsp:nvSpPr>
      <dsp:spPr bwMode="white">
        <a:xfrm>
          <a:off x="1712101" y="2468633"/>
          <a:ext cx="697564" cy="453417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4"/>
        </a:fillRef>
        <a:effectRef idx="3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050" dirty="0"/>
            <a:t>Circular Economy</a:t>
          </a:r>
        </a:p>
      </dsp:txBody>
      <dsp:txXfrm>
        <a:off x="1712101" y="2468633"/>
        <a:ext cx="697564" cy="453417"/>
      </dsp:txXfrm>
    </dsp:sp>
    <dsp:sp modelId="{BD9FBD78-A1D6-4D04-9F60-C6C522D2AFE4}">
      <dsp:nvSpPr>
        <dsp:cNvPr id="18" name="Arc 17"/>
        <dsp:cNvSpPr/>
      </dsp:nvSpPr>
      <dsp:spPr bwMode="white">
        <a:xfrm>
          <a:off x="1968582" y="226708"/>
          <a:ext cx="3771736" cy="3771736"/>
        </a:xfrm>
        <a:prstGeom prst="arc">
          <a:avLst>
            <a:gd name="adj1" fmla="val 10160084"/>
            <a:gd name="adj2" fmla="val 11439915"/>
          </a:avLst>
        </a:prstGeom>
      </dsp:spPr>
      <dsp:style>
        <a:lnRef idx="1">
          <a:schemeClr val="accent4"/>
        </a:lnRef>
        <a:fillRef idx="0">
          <a:schemeClr val="accent4"/>
        </a:fillRef>
        <a:effectRef idx="0">
          <a:scrgbClr r="0" g="0" b="0"/>
        </a:effectRef>
        <a:fontRef idx="minor"/>
      </dsp:style>
      <dsp:txXfrm>
        <a:off x="1968582" y="226708"/>
        <a:ext cx="3771736" cy="3771736"/>
      </dsp:txXfrm>
    </dsp:sp>
    <dsp:sp modelId="{D82D343B-BE14-4AA6-A888-38FE18117413}">
      <dsp:nvSpPr>
        <dsp:cNvPr id="19" name="Rounded Rectangle 18"/>
        <dsp:cNvSpPr/>
      </dsp:nvSpPr>
      <dsp:spPr bwMode="white">
        <a:xfrm>
          <a:off x="1712101" y="1303103"/>
          <a:ext cx="697564" cy="453417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5"/>
        </a:fillRef>
        <a:effectRef idx="3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050" dirty="0"/>
            <a:t>Sustainable Products</a:t>
          </a:r>
        </a:p>
      </dsp:txBody>
      <dsp:txXfrm>
        <a:off x="1712101" y="1303103"/>
        <a:ext cx="697564" cy="453417"/>
      </dsp:txXfrm>
    </dsp:sp>
    <dsp:sp modelId="{39019040-BB02-452B-BE4A-B5242DB40F72}">
      <dsp:nvSpPr>
        <dsp:cNvPr id="20" name="Arc 19"/>
        <dsp:cNvSpPr/>
      </dsp:nvSpPr>
      <dsp:spPr bwMode="white">
        <a:xfrm>
          <a:off x="1968582" y="226708"/>
          <a:ext cx="3771736" cy="3771736"/>
        </a:xfrm>
        <a:prstGeom prst="arc">
          <a:avLst>
            <a:gd name="adj1" fmla="val 12335997"/>
            <a:gd name="adj2" fmla="val 13401254"/>
          </a:avLst>
        </a:prstGeom>
      </dsp:spPr>
      <dsp:style>
        <a:lnRef idx="1">
          <a:schemeClr val="accent5"/>
        </a:lnRef>
        <a:fillRef idx="0">
          <a:schemeClr val="accent5"/>
        </a:fillRef>
        <a:effectRef idx="0">
          <a:scrgbClr r="0" g="0" b="0"/>
        </a:effectRef>
        <a:fontRef idx="minor"/>
      </dsp:style>
      <dsp:txXfrm>
        <a:off x="1968582" y="226708"/>
        <a:ext cx="3771736" cy="3771736"/>
      </dsp:txXfrm>
    </dsp:sp>
    <dsp:sp modelId="{D0EFA7EF-9818-4CAF-A956-CC981E919CE7}">
      <dsp:nvSpPr>
        <dsp:cNvPr id="21" name="Rounded Rectangle 20"/>
        <dsp:cNvSpPr/>
      </dsp:nvSpPr>
      <dsp:spPr bwMode="white">
        <a:xfrm>
          <a:off x="2397182" y="360169"/>
          <a:ext cx="697564" cy="453417"/>
        </a:xfrm>
        <a:prstGeom prst="roundRect">
          <a:avLst/>
        </a:prstGeom>
      </dsp:spPr>
      <dsp:style>
        <a:lnRef idx="0">
          <a:schemeClr val="lt1"/>
        </a:lnRef>
        <a:fillRef idx="3">
          <a:schemeClr val="accent6"/>
        </a:fillRef>
        <a:effectRef idx="3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050" dirty="0"/>
            <a:t>Climate Change</a:t>
          </a:r>
        </a:p>
      </dsp:txBody>
      <dsp:txXfrm>
        <a:off x="2397182" y="360169"/>
        <a:ext cx="697564" cy="453417"/>
      </dsp:txXfrm>
    </dsp:sp>
    <dsp:sp modelId="{BF6F096E-812B-4053-A99C-3B7E98460671}">
      <dsp:nvSpPr>
        <dsp:cNvPr id="22" name="Arc 21"/>
        <dsp:cNvSpPr/>
      </dsp:nvSpPr>
      <dsp:spPr bwMode="white">
        <a:xfrm>
          <a:off x="1968582" y="226708"/>
          <a:ext cx="3771736" cy="3771736"/>
        </a:xfrm>
        <a:prstGeom prst="arc">
          <a:avLst>
            <a:gd name="adj1" fmla="val 14782508"/>
            <a:gd name="adj2" fmla="val 15552665"/>
          </a:avLst>
        </a:prstGeom>
      </dsp:spPr>
      <dsp:style>
        <a:lnRef idx="1">
          <a:schemeClr val="accent6"/>
        </a:lnRef>
        <a:fillRef idx="0">
          <a:schemeClr val="accent6"/>
        </a:fillRef>
        <a:effectRef idx="0">
          <a:scrgbClr r="0" g="0" b="0"/>
        </a:effectRef>
        <a:fontRef idx="minor"/>
      </dsp:style>
      <dsp:txXfrm>
        <a:off x="1968582" y="226708"/>
        <a:ext cx="3771736" cy="37717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7772400" cy="4471800"/>
        <a:chOff x="0" y="0"/>
        <a:chExt cx="7772400" cy="4471800"/>
      </a:xfrm>
    </dsp:grpSpPr>
    <dsp:sp modelId="{43C20F70-7133-4166-8CCE-CB2E9CC773E4}">
      <dsp:nvSpPr>
        <dsp:cNvPr id="3" name="Chevron 2"/>
        <dsp:cNvSpPr/>
      </dsp:nvSpPr>
      <dsp:spPr bwMode="white">
        <a:xfrm rot="5400000">
          <a:off x="-184246" y="184246"/>
          <a:ext cx="1228305" cy="859813"/>
        </a:xfrm>
        <a:prstGeom prst="chevron">
          <a:avLst/>
        </a:prstGeom>
      </dsp:spPr>
      <dsp:style>
        <a:lnRef idx="1">
          <a:schemeClr val="accent2"/>
        </a:lnRef>
        <a:fillRef idx="3">
          <a:schemeClr val="accent2"/>
        </a:fillRef>
        <a:effectRef idx="3">
          <a:scrgbClr r="0" g="0" b="0"/>
        </a:effectRef>
        <a:fontRef idx="minor">
          <a:schemeClr val="lt1"/>
        </a:fontRef>
      </dsp:style>
      <dsp:txBody>
        <a:bodyPr rot="-5400000" lIns="6985" tIns="6985" rIns="6985" bIns="6985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100" dirty="0"/>
            <a:t>Define Bot Functionality</a:t>
          </a:r>
        </a:p>
      </dsp:txBody>
      <dsp:txXfrm rot="5400000">
        <a:off x="-184246" y="184246"/>
        <a:ext cx="1228305" cy="859813"/>
      </dsp:txXfrm>
    </dsp:sp>
    <dsp:sp modelId="{A8279296-DCEF-4095-8BA8-AA88579EA965}">
      <dsp:nvSpPr>
        <dsp:cNvPr id="4" name="Round Same Side Corner Rectangle 3"/>
        <dsp:cNvSpPr/>
      </dsp:nvSpPr>
      <dsp:spPr bwMode="white">
        <a:xfrm rot="5400000">
          <a:off x="3916908" y="-3057094"/>
          <a:ext cx="798398" cy="6912587"/>
        </a:xfrm>
        <a:prstGeom prst="round2SameRect">
          <a:avLst/>
        </a:prstGeom>
      </dsp:spPr>
      <dsp:style>
        <a:lnRef idx="1">
          <a:schemeClr val="accent2"/>
        </a:lnRef>
        <a:fillRef idx="1">
          <a:schemeClr val="lt1">
            <a:alpha val="90000"/>
          </a:schemeClr>
        </a:fillRef>
        <a:effectRef idx="2">
          <a:scrgbClr r="0" g="0" b="0"/>
        </a:effectRef>
        <a:fontRef idx="minor"/>
      </dsp:style>
      <dsp:txBody>
        <a:bodyPr rot="-5400000" lIns="78232" tIns="6985" rIns="6985" bIns="6985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dirty="0">
              <a:solidFill>
                <a:schemeClr val="dk1"/>
              </a:solidFill>
            </a:rPr>
            <a:t>What is the </a:t>
          </a:r>
          <a:r>
            <a:rPr lang="en-US" sz="1100" b="1" dirty="0">
              <a:solidFill>
                <a:schemeClr val="dk1"/>
              </a:solidFill>
            </a:rPr>
            <a:t>purpose</a:t>
          </a:r>
          <a:r>
            <a:rPr lang="en-US" sz="1100" dirty="0">
              <a:solidFill>
                <a:schemeClr val="dk1"/>
              </a:solidFill>
            </a:rPr>
            <a:t> of the bot?</a:t>
          </a:r>
          <a:endParaRPr lang="en-US" sz="1100" dirty="0">
            <a:solidFill>
              <a:schemeClr val="dk1"/>
            </a:solidFill>
          </a:endParaRPr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dirty="0">
              <a:solidFill>
                <a:schemeClr val="dk1"/>
              </a:solidFill>
            </a:rPr>
            <a:t>What </a:t>
          </a:r>
          <a:r>
            <a:rPr lang="en-US" sz="1100" b="1" dirty="0">
              <a:solidFill>
                <a:schemeClr val="dk1"/>
              </a:solidFill>
            </a:rPr>
            <a:t>features</a:t>
          </a:r>
          <a:r>
            <a:rPr lang="en-US" sz="1100" dirty="0">
              <a:solidFill>
                <a:schemeClr val="dk1"/>
              </a:solidFill>
            </a:rPr>
            <a:t> should the bot have?</a:t>
          </a:r>
          <a:endParaRPr lang="en-US" sz="1100" dirty="0">
            <a:solidFill>
              <a:schemeClr val="dk1"/>
            </a:solidFill>
          </a:endParaRPr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dirty="0">
              <a:solidFill>
                <a:schemeClr val="dk1"/>
              </a:solidFill>
            </a:rPr>
            <a:t>Who is the </a:t>
          </a:r>
          <a:r>
            <a:rPr lang="en-US" sz="1100" b="1" dirty="0">
              <a:solidFill>
                <a:schemeClr val="dk1"/>
              </a:solidFill>
            </a:rPr>
            <a:t>target</a:t>
          </a:r>
          <a:r>
            <a:rPr lang="en-US" sz="1100" dirty="0">
              <a:solidFill>
                <a:schemeClr val="dk1"/>
              </a:solidFill>
            </a:rPr>
            <a:t> </a:t>
          </a:r>
          <a:r>
            <a:rPr lang="en-US" sz="1100" b="1" dirty="0">
              <a:solidFill>
                <a:schemeClr val="dk1"/>
              </a:solidFill>
            </a:rPr>
            <a:t>user</a:t>
          </a:r>
          <a:r>
            <a:rPr lang="en-US" sz="1100" dirty="0">
              <a:solidFill>
                <a:schemeClr val="dk1"/>
              </a:solidFill>
            </a:rPr>
            <a:t>?</a:t>
          </a:r>
          <a:endParaRPr lang="en-US" sz="1100" dirty="0">
            <a:solidFill>
              <a:schemeClr val="dk1"/>
            </a:solidFill>
          </a:endParaRPr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dirty="0">
              <a:solidFill>
                <a:schemeClr val="dk1"/>
              </a:solidFill>
            </a:rPr>
            <a:t>Any specific </a:t>
          </a:r>
          <a:r>
            <a:rPr lang="en-US" sz="1100" b="1" dirty="0">
              <a:solidFill>
                <a:schemeClr val="dk1"/>
              </a:solidFill>
            </a:rPr>
            <a:t>data</a:t>
          </a:r>
          <a:r>
            <a:rPr lang="en-US" sz="1100" dirty="0">
              <a:solidFill>
                <a:schemeClr val="dk1"/>
              </a:solidFill>
            </a:rPr>
            <a:t> </a:t>
          </a:r>
          <a:r>
            <a:rPr lang="en-US" sz="1100" b="1" dirty="0">
              <a:solidFill>
                <a:schemeClr val="dk1"/>
              </a:solidFill>
            </a:rPr>
            <a:t>and</a:t>
          </a:r>
          <a:r>
            <a:rPr lang="en-US" sz="1100" dirty="0">
              <a:solidFill>
                <a:schemeClr val="dk1"/>
              </a:solidFill>
            </a:rPr>
            <a:t> </a:t>
          </a:r>
          <a:r>
            <a:rPr lang="en-US" sz="1100" b="1" dirty="0">
              <a:solidFill>
                <a:schemeClr val="dk1"/>
              </a:solidFill>
            </a:rPr>
            <a:t>knowledge base</a:t>
          </a:r>
          <a:r>
            <a:rPr lang="en-US" sz="1100" b="0" dirty="0">
              <a:solidFill>
                <a:schemeClr val="dk1"/>
              </a:solidFill>
            </a:rPr>
            <a:t> needed</a:t>
          </a:r>
          <a:r>
            <a:rPr lang="en-US" sz="1100" dirty="0">
              <a:solidFill>
                <a:schemeClr val="dk1"/>
              </a:solidFill>
            </a:rPr>
            <a:t> for the bot to function? </a:t>
          </a:r>
          <a:endParaRPr>
            <a:solidFill>
              <a:schemeClr val="dk1"/>
            </a:solidFill>
          </a:endParaRPr>
        </a:p>
      </dsp:txBody>
      <dsp:txXfrm rot="5400000">
        <a:off x="3916908" y="-3057094"/>
        <a:ext cx="798398" cy="6912587"/>
      </dsp:txXfrm>
    </dsp:sp>
    <dsp:sp modelId="{E6B0F651-5E8A-4F84-89E2-713D47021686}">
      <dsp:nvSpPr>
        <dsp:cNvPr id="5" name="Chevron 4"/>
        <dsp:cNvSpPr/>
      </dsp:nvSpPr>
      <dsp:spPr bwMode="white">
        <a:xfrm rot="5400000">
          <a:off x="-184246" y="1265411"/>
          <a:ext cx="1228305" cy="859813"/>
        </a:xfrm>
        <a:prstGeom prst="chevron">
          <a:avLst/>
        </a:prstGeom>
      </dsp:spPr>
      <dsp:style>
        <a:lnRef idx="1">
          <a:schemeClr val="accent3"/>
        </a:lnRef>
        <a:fillRef idx="3">
          <a:schemeClr val="accent3"/>
        </a:fillRef>
        <a:effectRef idx="3">
          <a:scrgbClr r="0" g="0" b="0"/>
        </a:effectRef>
        <a:fontRef idx="minor">
          <a:schemeClr val="lt1"/>
        </a:fontRef>
      </dsp:style>
      <dsp:txBody>
        <a:bodyPr rot="-5400000" lIns="6985" tIns="6985" rIns="6985" bIns="6985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100" dirty="0"/>
            <a:t>Create Bot</a:t>
          </a:r>
        </a:p>
      </dsp:txBody>
      <dsp:txXfrm rot="5400000">
        <a:off x="-184246" y="1265411"/>
        <a:ext cx="1228305" cy="859813"/>
      </dsp:txXfrm>
    </dsp:sp>
    <dsp:sp modelId="{D5CE7BEC-62D3-4523-AD3F-EF969F347137}">
      <dsp:nvSpPr>
        <dsp:cNvPr id="6" name="Round Same Side Corner Rectangle 5"/>
        <dsp:cNvSpPr/>
      </dsp:nvSpPr>
      <dsp:spPr bwMode="white">
        <a:xfrm rot="5400000">
          <a:off x="3916908" y="-1975929"/>
          <a:ext cx="798398" cy="6912587"/>
        </a:xfrm>
        <a:prstGeom prst="round2SameRect">
          <a:avLst/>
        </a:prstGeom>
      </dsp:spPr>
      <dsp:style>
        <a:lnRef idx="1">
          <a:schemeClr val="accent3"/>
        </a:lnRef>
        <a:fillRef idx="1">
          <a:schemeClr val="lt1">
            <a:alpha val="90000"/>
          </a:schemeClr>
        </a:fillRef>
        <a:effectRef idx="2">
          <a:scrgbClr r="0" g="0" b="0"/>
        </a:effectRef>
        <a:fontRef idx="minor"/>
      </dsp:style>
      <dsp:txBody>
        <a:bodyPr rot="-5400000" lIns="78232" tIns="6985" rIns="6985" bIns="6985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dirty="0">
              <a:solidFill>
                <a:schemeClr val="dk1"/>
              </a:solidFill>
            </a:rPr>
            <a:t>Make use of your Telegram Bot </a:t>
          </a:r>
          <a:r>
            <a:rPr lang="en-US" sz="1100" b="1" dirty="0">
              <a:solidFill>
                <a:schemeClr val="dk1"/>
              </a:solidFill>
            </a:rPr>
            <a:t>API key</a:t>
          </a:r>
          <a:endParaRPr>
            <a:solidFill>
              <a:schemeClr val="dk1"/>
            </a:solidFill>
          </a:endParaRPr>
        </a:p>
      </dsp:txBody>
      <dsp:txXfrm rot="5400000">
        <a:off x="3916908" y="-1975929"/>
        <a:ext cx="798398" cy="6912587"/>
      </dsp:txXfrm>
    </dsp:sp>
    <dsp:sp modelId="{46EB4FCB-C135-4C2D-9D3D-C9910912E356}">
      <dsp:nvSpPr>
        <dsp:cNvPr id="7" name="Chevron 6"/>
        <dsp:cNvSpPr/>
      </dsp:nvSpPr>
      <dsp:spPr bwMode="white">
        <a:xfrm rot="5400000">
          <a:off x="-184246" y="2346576"/>
          <a:ext cx="1228305" cy="859813"/>
        </a:xfrm>
        <a:prstGeom prst="chevron">
          <a:avLst/>
        </a:prstGeom>
      </dsp:spPr>
      <dsp:style>
        <a:lnRef idx="1">
          <a:schemeClr val="accent4"/>
        </a:lnRef>
        <a:fillRef idx="3">
          <a:schemeClr val="accent4"/>
        </a:fillRef>
        <a:effectRef idx="3">
          <a:scrgbClr r="0" g="0" b="0"/>
        </a:effectRef>
        <a:fontRef idx="minor">
          <a:schemeClr val="lt1"/>
        </a:fontRef>
      </dsp:style>
      <dsp:txBody>
        <a:bodyPr rot="-5400000" lIns="6985" tIns="6985" rIns="6985" bIns="6985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100" dirty="0"/>
            <a:t>Implement Bot</a:t>
          </a:r>
        </a:p>
      </dsp:txBody>
      <dsp:txXfrm rot="5400000">
        <a:off x="-184246" y="2346576"/>
        <a:ext cx="1228305" cy="859813"/>
      </dsp:txXfrm>
    </dsp:sp>
    <dsp:sp modelId="{3EE95802-7265-4D77-80B0-C2AB94A377E1}">
      <dsp:nvSpPr>
        <dsp:cNvPr id="8" name="Round Same Side Corner Rectangle 7"/>
        <dsp:cNvSpPr/>
      </dsp:nvSpPr>
      <dsp:spPr bwMode="white">
        <a:xfrm rot="5400000">
          <a:off x="3916908" y="-894764"/>
          <a:ext cx="798398" cy="6912587"/>
        </a:xfrm>
        <a:prstGeom prst="round2SameRect">
          <a:avLst/>
        </a:prstGeom>
      </dsp:spPr>
      <dsp:style>
        <a:lnRef idx="1">
          <a:schemeClr val="accent4"/>
        </a:lnRef>
        <a:fillRef idx="1">
          <a:schemeClr val="lt1">
            <a:alpha val="90000"/>
          </a:schemeClr>
        </a:fillRef>
        <a:effectRef idx="2">
          <a:scrgbClr r="0" g="0" b="0"/>
        </a:effectRef>
        <a:fontRef idx="minor"/>
      </dsp:style>
      <dsp:txBody>
        <a:bodyPr rot="-5400000" lIns="78232" tIns="6985" rIns="6985" bIns="6985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dirty="0">
              <a:solidFill>
                <a:schemeClr val="dk1"/>
              </a:solidFill>
            </a:rPr>
            <a:t>Start implementing the </a:t>
          </a:r>
          <a:r>
            <a:rPr lang="en-US" sz="1100" dirty="0" err="1">
              <a:solidFill>
                <a:schemeClr val="dk1"/>
              </a:solidFill>
            </a:rPr>
            <a:t>reponses</a:t>
          </a:r>
          <a:r>
            <a:rPr lang="en-US" sz="1100" dirty="0">
              <a:solidFill>
                <a:schemeClr val="dk1"/>
              </a:solidFill>
            </a:rPr>
            <a:t> in the </a:t>
          </a:r>
          <a:r>
            <a:rPr lang="en-US" sz="1100" b="1" dirty="0" err="1">
              <a:solidFill>
                <a:schemeClr val="dk1"/>
              </a:solidFill>
            </a:rPr>
            <a:t>sendMessage</a:t>
          </a:r>
          <a:r>
            <a:rPr lang="en-US" sz="1100" b="1" dirty="0">
              <a:solidFill>
                <a:schemeClr val="dk1"/>
              </a:solidFill>
            </a:rPr>
            <a:t>() </a:t>
          </a:r>
          <a:r>
            <a:rPr lang="en-US" sz="1100" dirty="0">
              <a:solidFill>
                <a:schemeClr val="dk1"/>
              </a:solidFill>
            </a:rPr>
            <a:t>function</a:t>
          </a:r>
          <a:endParaRPr lang="en-US" sz="1100" dirty="0">
            <a:solidFill>
              <a:schemeClr val="dk1"/>
            </a:solidFill>
          </a:endParaRPr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dirty="0">
              <a:solidFill>
                <a:schemeClr val="dk1"/>
              </a:solidFill>
            </a:rPr>
            <a:t>Raise your hand to get </a:t>
          </a:r>
          <a:r>
            <a:rPr lang="en-US" sz="1100" b="1" dirty="0">
              <a:solidFill>
                <a:schemeClr val="dk1"/>
              </a:solidFill>
            </a:rPr>
            <a:t>help from our volunteers</a:t>
          </a:r>
          <a:r>
            <a:rPr lang="en-US" sz="1100" dirty="0">
              <a:solidFill>
                <a:schemeClr val="dk1"/>
              </a:solidFill>
            </a:rPr>
            <a:t>.</a:t>
          </a:r>
          <a:endParaRPr>
            <a:solidFill>
              <a:schemeClr val="dk1"/>
            </a:solidFill>
          </a:endParaRPr>
        </a:p>
      </dsp:txBody>
      <dsp:txXfrm rot="5400000">
        <a:off x="3916908" y="-894764"/>
        <a:ext cx="798398" cy="6912587"/>
      </dsp:txXfrm>
    </dsp:sp>
    <dsp:sp modelId="{CB6917B0-24C9-4E05-BF2A-2AEFC12B41BD}">
      <dsp:nvSpPr>
        <dsp:cNvPr id="9" name="Chevron 8"/>
        <dsp:cNvSpPr/>
      </dsp:nvSpPr>
      <dsp:spPr bwMode="white">
        <a:xfrm rot="5400000">
          <a:off x="-184246" y="3427741"/>
          <a:ext cx="1228305" cy="859813"/>
        </a:xfrm>
        <a:prstGeom prst="chevron">
          <a:avLst/>
        </a:prstGeom>
      </dsp:spPr>
      <dsp:style>
        <a:lnRef idx="1">
          <a:schemeClr val="accent5"/>
        </a:lnRef>
        <a:fillRef idx="3">
          <a:schemeClr val="accent5"/>
        </a:fillRef>
        <a:effectRef idx="3">
          <a:scrgbClr r="0" g="0" b="0"/>
        </a:effectRef>
        <a:fontRef idx="minor">
          <a:schemeClr val="lt1"/>
        </a:fontRef>
      </dsp:style>
      <dsp:txBody>
        <a:bodyPr rot="-5400000" lIns="6985" tIns="6985" rIns="6985" bIns="6985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100" dirty="0"/>
            <a:t>Demo</a:t>
          </a:r>
        </a:p>
      </dsp:txBody>
      <dsp:txXfrm rot="5400000">
        <a:off x="-184246" y="3427741"/>
        <a:ext cx="1228305" cy="859813"/>
      </dsp:txXfrm>
    </dsp:sp>
    <dsp:sp modelId="{481FB38A-7261-47F5-889E-78F5D4C0B5F4}">
      <dsp:nvSpPr>
        <dsp:cNvPr id="10" name="Round Same Side Corner Rectangle 9"/>
        <dsp:cNvSpPr/>
      </dsp:nvSpPr>
      <dsp:spPr bwMode="white">
        <a:xfrm rot="5400000">
          <a:off x="3916908" y="186401"/>
          <a:ext cx="798398" cy="6912587"/>
        </a:xfrm>
        <a:prstGeom prst="round2SameRect">
          <a:avLst/>
        </a:prstGeom>
      </dsp:spPr>
      <dsp:style>
        <a:lnRef idx="1">
          <a:schemeClr val="accent5"/>
        </a:lnRef>
        <a:fillRef idx="1">
          <a:schemeClr val="lt1">
            <a:alpha val="90000"/>
          </a:schemeClr>
        </a:fillRef>
        <a:effectRef idx="2">
          <a:scrgbClr r="0" g="0" b="0"/>
        </a:effectRef>
        <a:fontRef idx="minor"/>
      </dsp:style>
      <dsp:txBody>
        <a:bodyPr rot="-5400000" lIns="78232" tIns="6985" rIns="6985" bIns="6985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dirty="0">
              <a:solidFill>
                <a:schemeClr val="dk1"/>
              </a:solidFill>
            </a:rPr>
            <a:t>Introduce your bot </a:t>
          </a:r>
          <a:r>
            <a:rPr lang="en-US" sz="1100" b="1" dirty="0">
              <a:solidFill>
                <a:schemeClr val="dk1"/>
              </a:solidFill>
            </a:rPr>
            <a:t>purpose</a:t>
          </a:r>
          <a:r>
            <a:rPr lang="en-US" sz="1100" dirty="0">
              <a:solidFill>
                <a:schemeClr val="dk1"/>
              </a:solidFill>
            </a:rPr>
            <a:t> </a:t>
          </a:r>
          <a:r>
            <a:rPr lang="en-US" sz="1100" b="1" dirty="0">
              <a:solidFill>
                <a:schemeClr val="dk1"/>
              </a:solidFill>
            </a:rPr>
            <a:t>and</a:t>
          </a:r>
          <a:r>
            <a:rPr lang="en-US" sz="1100" dirty="0">
              <a:solidFill>
                <a:schemeClr val="dk1"/>
              </a:solidFill>
            </a:rPr>
            <a:t> </a:t>
          </a:r>
          <a:r>
            <a:rPr lang="en-US" sz="1100" b="1" dirty="0">
              <a:solidFill>
                <a:schemeClr val="dk1"/>
              </a:solidFill>
            </a:rPr>
            <a:t>functionalities</a:t>
          </a:r>
          <a:endParaRPr lang="en-US" sz="1100" b="1" dirty="0">
            <a:solidFill>
              <a:schemeClr val="dk1"/>
            </a:solidFill>
          </a:endParaRPr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dirty="0">
              <a:solidFill>
                <a:schemeClr val="dk1"/>
              </a:solidFill>
            </a:rPr>
            <a:t>Bot </a:t>
          </a:r>
          <a:r>
            <a:rPr lang="en-US" sz="1100" b="1" dirty="0">
              <a:solidFill>
                <a:schemeClr val="dk1"/>
              </a:solidFill>
            </a:rPr>
            <a:t>demo</a:t>
          </a:r>
          <a:r>
            <a:rPr lang="en-US" sz="1100" dirty="0">
              <a:solidFill>
                <a:schemeClr val="dk1"/>
              </a:solidFill>
            </a:rPr>
            <a:t> (if any)</a:t>
          </a:r>
          <a:endParaRPr lang="en-US" sz="1100" dirty="0">
            <a:solidFill>
              <a:schemeClr val="dk1"/>
            </a:solidFill>
          </a:endParaRPr>
        </a:p>
        <a:p>
          <a:pPr marL="57150" lvl="1" indent="-57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dirty="0">
              <a:solidFill>
                <a:schemeClr val="dk1"/>
              </a:solidFill>
            </a:rPr>
            <a:t>Thoughts on </a:t>
          </a:r>
          <a:r>
            <a:rPr lang="en-US" sz="1100" b="1" dirty="0">
              <a:solidFill>
                <a:schemeClr val="dk1"/>
              </a:solidFill>
            </a:rPr>
            <a:t>future features and scalability</a:t>
          </a:r>
          <a:endParaRPr>
            <a:solidFill>
              <a:schemeClr val="dk1"/>
            </a:solidFill>
          </a:endParaRPr>
        </a:p>
      </dsp:txBody>
      <dsp:txXfrm rot="5400000">
        <a:off x="3916908" y="186401"/>
        <a:ext cx="798398" cy="6912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type="chevron" r:blip="" rot="90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90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-90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61BF8-09BD-441B-BCC8-7E2CF7B6236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B2216-2162-4AFE-978B-0BF25553EC8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YWLC – Young Women Leadership Connection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a63e70d6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a63e70d6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197136a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197136a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0a63e70d6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0a63e70d6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97136a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97136a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197136a7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197136a7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agents help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5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microsoft.com/office/2007/relationships/hdphoto" Target="../media/image4.wdp"/><Relationship Id="rId4" Type="http://schemas.openxmlformats.org/officeDocument/2006/relationships/image" Target="../media/image5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8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4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A977F-2504-E741-85B4-8F01994E1F25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6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1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86CB4B4D-7CA3-9044-876B-883B54F867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7C16-FAF2-2C41-B697-563997C522AD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1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D9EA-0687-604F-B97A-763B6765DF9F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1" y="593368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1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40532" y="203275"/>
            <a:ext cx="6858002" cy="45743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92971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92971" y="5732860"/>
            <a:ext cx="7358063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0"/>
            </a:lvl1pPr>
            <a:lvl2pPr marL="0" indent="0" algn="ctr">
              <a:spcBef>
                <a:spcPts val="0"/>
              </a:spcBef>
              <a:buSzTx/>
              <a:buNone/>
              <a:defRPr sz="1950"/>
            </a:lvl2pPr>
            <a:lvl3pPr marL="0" indent="0" algn="ctr">
              <a:spcBef>
                <a:spcPts val="0"/>
              </a:spcBef>
              <a:buSzTx/>
              <a:buNone/>
              <a:defRPr sz="1950"/>
            </a:lvl3pPr>
            <a:lvl4pPr marL="0" indent="0" algn="ctr">
              <a:spcBef>
                <a:spcPts val="0"/>
              </a:spcBef>
              <a:buSzTx/>
              <a:buNone/>
              <a:defRPr sz="1950"/>
            </a:lvl4pPr>
            <a:lvl5pPr marL="0" indent="0" algn="ctr">
              <a:spcBef>
                <a:spcPts val="0"/>
              </a:spcBef>
              <a:buSzTx/>
              <a:buNone/>
              <a:defRPr sz="19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A02F-357D-AF42-B110-A7740AFDCA1B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6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ABB9B27-4D02-2940-AED5-BC8F2B3B150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5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86CB4B4D-7CA3-9044-876B-883B54F867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7878-2C98-7449-BB8F-764A5EA8E558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F403-9584-1749-B6AB-5E1C5F94527C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58C0351-EB03-5444-BA93-B7E778374E24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DB90-FF7E-5041-AB9F-1BC0957AB829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2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8CB6-48D8-4E47-B0D3-B56230F429D0}" type="datetimeFigureOut">
              <a:rPr lang="en-US" smtClean="0"/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2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16D3-DCE8-CC45-8106-AE5DFCD073F9}" type="datetimeFigureOut">
              <a:rPr lang="en-US" smtClean="0"/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3.png"/><Relationship Id="rId17" Type="http://schemas.microsoft.com/office/2007/relationships/hdphoto" Target="../media/image4.wdp"/><Relationship Id="rId16" Type="http://schemas.openxmlformats.org/officeDocument/2006/relationships/image" Target="../media/image5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6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D9FFFB4-400D-1240-AB24-6F86C96D4DFB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6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6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86CB4B4D-7CA3-9044-876B-883B54F8677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964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tinyurl.com/gs-imda-2025-imag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tinyurl.com/gs-imda-2025-sentiment" TargetMode="External"/><Relationship Id="rId1" Type="http://schemas.openxmlformats.org/officeDocument/2006/relationships/hyperlink" Target="tinyurl.com/gs-imda-2025-ber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0.svg"/><Relationship Id="rId7" Type="http://schemas.openxmlformats.org/officeDocument/2006/relationships/image" Target="../media/image29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svg"/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.jpeg"/><Relationship Id="rId3" Type="http://schemas.microsoft.com/office/2007/relationships/media" Target="https://www.youtube.com/embed/f_uwKZIAeM0?feature=oembed" TargetMode="External"/><Relationship Id="rId2" Type="http://schemas.openxmlformats.org/officeDocument/2006/relationships/video" Target="https://www.youtube.com/embed/f_uwKZIAeM0?feature=oembed" TargetMode="External"/><Relationship Id="rId1" Type="http://schemas.openxmlformats.org/officeDocument/2006/relationships/hyperlink" Target="https://www.youtube.com/watch?v=f_uwKZIAeM0" TargetMode="Externa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.jpeg"/><Relationship Id="rId3" Type="http://schemas.microsoft.com/office/2007/relationships/media" Target="https://www.youtube.com/embed/d4gGtcobq8M?start=100&amp;feature=oembed" TargetMode="External"/><Relationship Id="rId2" Type="http://schemas.openxmlformats.org/officeDocument/2006/relationships/video" Target="https://www.youtube.com/embed/d4gGtcobq8M?start=100&amp;feature=oembed" TargetMode="External"/><Relationship Id="rId1" Type="http://schemas.openxmlformats.org/officeDocument/2006/relationships/hyperlink" Target="https://www.youtube.com/watch?v=d4gGtcobq8M&amp;t=100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oding Workshop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AI ILLUMINATORS</a:t>
            </a:r>
            <a:r>
              <a:rPr dirty="0"/>
              <a:t> Workshop</a:t>
            </a:r>
            <a:endParaRPr dirty="0"/>
          </a:p>
        </p:txBody>
      </p:sp>
      <p:sp>
        <p:nvSpPr>
          <p:cNvPr id="126" name="Body"/>
          <p:cNvSpPr txBox="1">
            <a:spLocks noGrp="1"/>
          </p:cNvSpPr>
          <p:nvPr>
            <p:ph type="subTitle" idx="1"/>
          </p:nvPr>
        </p:nvSpPr>
        <p:spPr>
          <a:xfrm>
            <a:off x="802386" y="4389120"/>
            <a:ext cx="6169074" cy="63274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05 / 06 June 2025</a:t>
            </a:r>
            <a:br>
              <a:rPr lang="en-US" dirty="0"/>
            </a:br>
            <a:r>
              <a:rPr lang="en-US" dirty="0"/>
              <a:t>By Goldman Sachs Engineering x IMDA</a:t>
            </a:r>
            <a:endParaRPr dirty="0"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4489715" y="6536531"/>
            <a:ext cx="159806" cy="228028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 sz="1970"/>
            </a:fld>
            <a:endParaRPr sz="197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400" y="582137"/>
            <a:ext cx="8520600" cy="763600"/>
          </a:xfrm>
        </p:spPr>
        <p:txBody>
          <a:bodyPr/>
          <a:lstStyle/>
          <a:p>
            <a:r>
              <a:rPr lang="en-US" dirty="0"/>
              <a:t>Learning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41200" y="2372895"/>
            <a:ext cx="742074" cy="3986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1310"/>
            <a:r>
              <a:rPr lang="en-US" sz="900" dirty="0">
                <a:solidFill>
                  <a:prstClr val="white"/>
                </a:solidFill>
                <a:latin typeface="Rockwell" panose="02060603020205020403"/>
              </a:rPr>
              <a:t>Training</a:t>
            </a:r>
            <a:endParaRPr lang="en-US" sz="1050" dirty="0">
              <a:solidFill>
                <a:prstClr val="white"/>
              </a:solidFill>
              <a:latin typeface="Rockwell" panose="02060603020205020403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047752" y="2454368"/>
            <a:ext cx="59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047752" y="2631152"/>
            <a:ext cx="59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3"/>
          </p:cNvCxnSpPr>
          <p:nvPr/>
        </p:nvCxnSpPr>
        <p:spPr>
          <a:xfrm>
            <a:off x="5383274" y="2572200"/>
            <a:ext cx="742074" cy="1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176278" y="2396115"/>
            <a:ext cx="742074" cy="3986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1310"/>
            <a:r>
              <a:rPr lang="en-US" sz="900" dirty="0">
                <a:solidFill>
                  <a:prstClr val="white"/>
                </a:solidFill>
                <a:latin typeface="Rockwell" panose="02060603020205020403"/>
              </a:rPr>
              <a:t>Inference</a:t>
            </a:r>
            <a:endParaRPr lang="en-US" sz="900" dirty="0">
              <a:solidFill>
                <a:prstClr val="white"/>
              </a:solidFill>
              <a:latin typeface="Rockwell" panose="02060603020205020403"/>
            </a:endParaRPr>
          </a:p>
        </p:txBody>
      </p:sp>
      <p:cxnSp>
        <p:nvCxnSpPr>
          <p:cNvPr id="10" name="Straight Arrow Connector 9"/>
          <p:cNvCxnSpPr>
            <a:endCxn id="8" idx="0"/>
          </p:cNvCxnSpPr>
          <p:nvPr/>
        </p:nvCxnSpPr>
        <p:spPr>
          <a:xfrm>
            <a:off x="6547315" y="1987539"/>
            <a:ext cx="0" cy="408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18352" y="2599398"/>
            <a:ext cx="59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43736" y="2405599"/>
            <a:ext cx="92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310"/>
            <a:endParaRPr lang="en-US" sz="800" dirty="0">
              <a:solidFill>
                <a:prstClr val="black"/>
              </a:solidFill>
              <a:latin typeface="Rockwell" panose="02060603020205020403"/>
            </a:endParaRPr>
          </a:p>
          <a:p>
            <a:pPr defTabSz="321310"/>
            <a:r>
              <a:rPr lang="en-US" sz="800" dirty="0">
                <a:solidFill>
                  <a:prstClr val="black"/>
                </a:solidFill>
                <a:latin typeface="Rockwell" panose="02060603020205020403"/>
              </a:rPr>
              <a:t>   Model</a:t>
            </a:r>
            <a:endParaRPr lang="en-US" sz="800" dirty="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28813" y="1907165"/>
            <a:ext cx="6370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310"/>
            <a:r>
              <a:rPr lang="en-US" sz="800" dirty="0">
                <a:solidFill>
                  <a:prstClr val="black"/>
                </a:solidFill>
                <a:latin typeface="Rockwell" panose="02060603020205020403"/>
              </a:rPr>
              <a:t>Test Data</a:t>
            </a:r>
            <a:endParaRPr lang="en-US" sz="800" dirty="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44502" y="2360734"/>
            <a:ext cx="878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310"/>
            <a:r>
              <a:rPr lang="en-US" sz="800" dirty="0">
                <a:solidFill>
                  <a:prstClr val="black"/>
                </a:solidFill>
                <a:latin typeface="Rockwell" panose="02060603020205020403"/>
              </a:rPr>
              <a:t>Predictions</a:t>
            </a:r>
            <a:endParaRPr lang="en-US" sz="800" dirty="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05330" y="2719562"/>
            <a:ext cx="63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310"/>
            <a:r>
              <a:rPr lang="en-US" sz="800" dirty="0">
                <a:solidFill>
                  <a:prstClr val="black"/>
                </a:solidFill>
                <a:latin typeface="Rockwell" panose="02060603020205020403"/>
              </a:rPr>
              <a:t>Expected Results</a:t>
            </a:r>
            <a:endParaRPr lang="en-US" sz="800" dirty="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04197" y="2157893"/>
            <a:ext cx="63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310"/>
            <a:r>
              <a:rPr lang="en-US" sz="800" dirty="0">
                <a:solidFill>
                  <a:prstClr val="black"/>
                </a:solidFill>
                <a:latin typeface="Rockwell" panose="02060603020205020403"/>
              </a:rPr>
              <a:t>Training Data</a:t>
            </a:r>
            <a:endParaRPr lang="en-US" sz="800" dirty="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50431" y="2453926"/>
            <a:ext cx="848784" cy="3986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1310"/>
            <a:r>
              <a:rPr lang="en-US" sz="700" dirty="0">
                <a:solidFill>
                  <a:prstClr val="white"/>
                </a:solidFill>
                <a:latin typeface="Rockwell" panose="02060603020205020403"/>
              </a:rPr>
              <a:t>Code</a:t>
            </a:r>
            <a:endParaRPr lang="en-US" sz="700" dirty="0">
              <a:solidFill>
                <a:prstClr val="white"/>
              </a:solidFill>
              <a:latin typeface="Rockwell" panose="02060603020205020403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56984" y="2535399"/>
            <a:ext cx="59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56984" y="2712183"/>
            <a:ext cx="59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099215" y="2654014"/>
            <a:ext cx="59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159677" y="2443006"/>
            <a:ext cx="575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310"/>
            <a:r>
              <a:rPr lang="en-US" sz="800" dirty="0">
                <a:solidFill>
                  <a:prstClr val="black"/>
                </a:solidFill>
                <a:latin typeface="Rockwell" panose="02060603020205020403"/>
              </a:rPr>
              <a:t>Results</a:t>
            </a:r>
            <a:endParaRPr lang="en-US" sz="800" dirty="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428" y="2758591"/>
            <a:ext cx="6370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310"/>
            <a:r>
              <a:rPr lang="en-US" sz="800" dirty="0">
                <a:solidFill>
                  <a:prstClr val="black"/>
                </a:solidFill>
                <a:latin typeface="Rockwell" panose="02060603020205020403"/>
              </a:rPr>
              <a:t>Rules</a:t>
            </a:r>
            <a:endParaRPr lang="en-US" sz="800" dirty="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5206" y="2262949"/>
            <a:ext cx="6370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310"/>
            <a:r>
              <a:rPr lang="en-US" sz="800" dirty="0">
                <a:solidFill>
                  <a:prstClr val="black"/>
                </a:solidFill>
                <a:latin typeface="Rockwell" panose="02060603020205020403"/>
              </a:rPr>
              <a:t>Data</a:t>
            </a:r>
            <a:endParaRPr lang="en-US" sz="800" dirty="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51109" y="1516260"/>
            <a:ext cx="432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310"/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Learning Model</a:t>
            </a:r>
            <a:endParaRPr lang="en-US" dirty="0">
              <a:solidFill>
                <a:prstClr val="black"/>
              </a:solidFill>
              <a:latin typeface="Rockwell" panose="02060603020205020403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352" y="3119871"/>
            <a:ext cx="3311313" cy="204584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00951" y="5569924"/>
            <a:ext cx="459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32131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prstClr val="black"/>
                </a:solidFill>
                <a:latin typeface="Rockwell" panose="02060603020205020403"/>
              </a:rPr>
              <a:t>a and b are Data points </a:t>
            </a:r>
            <a:endParaRPr lang="en-US" sz="1000" dirty="0">
              <a:solidFill>
                <a:prstClr val="black"/>
              </a:solidFill>
              <a:latin typeface="Rockwell" panose="02060603020205020403"/>
            </a:endParaRPr>
          </a:p>
          <a:p>
            <a:pPr marL="285750" indent="-285750" defTabSz="32131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prstClr val="black"/>
                </a:solidFill>
                <a:latin typeface="Rockwell" panose="02060603020205020403"/>
              </a:rPr>
              <a:t>Conditional logic check is the Rule</a:t>
            </a:r>
            <a:endParaRPr lang="en-US" sz="1000" dirty="0">
              <a:solidFill>
                <a:prstClr val="black"/>
              </a:solidFill>
              <a:latin typeface="Rockwell" panose="02060603020205020403"/>
            </a:endParaRPr>
          </a:p>
          <a:p>
            <a:pPr marL="285750" indent="-285750" defTabSz="32131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prstClr val="black"/>
                </a:solidFill>
                <a:latin typeface="Rockwell" panose="02060603020205020403"/>
              </a:rPr>
              <a:t>“a is greater than b” is the output</a:t>
            </a:r>
            <a:endParaRPr lang="en-US" sz="1000" dirty="0">
              <a:solidFill>
                <a:prstClr val="black"/>
              </a:solidFill>
              <a:latin typeface="Rockwell" panose="02060603020205020403"/>
            </a:endParaRPr>
          </a:p>
          <a:p>
            <a:pPr marL="285750" indent="-285750" defTabSz="321310">
              <a:buFont typeface="Arial" panose="020B0604020202020204" pitchFamily="34" charset="0"/>
              <a:buChar char="•"/>
            </a:pPr>
            <a:endParaRPr lang="en-US" sz="1000" dirty="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9400" y="1518322"/>
            <a:ext cx="432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310"/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Traditional Programming</a:t>
            </a:r>
            <a:endParaRPr lang="en-US" dirty="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43528" y="3256746"/>
            <a:ext cx="50413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310"/>
            <a:r>
              <a:rPr lang="en-US" sz="1400" b="1" dirty="0">
                <a:solidFill>
                  <a:prstClr val="black"/>
                </a:solidFill>
                <a:latin typeface="Rockwell" panose="02060603020205020403"/>
              </a:rPr>
              <a:t>Model</a:t>
            </a: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 is like an equation used to make predictions</a:t>
            </a:r>
            <a:endParaRPr lang="en-US" sz="1400" dirty="0">
              <a:solidFill>
                <a:prstClr val="black"/>
              </a:solidFill>
              <a:latin typeface="Rockwell" panose="02060603020205020403"/>
            </a:endParaRPr>
          </a:p>
          <a:p>
            <a:pPr marL="285750" indent="-285750" defTabSz="321310"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Rockwell" panose="02060603020205020403"/>
            </a:endParaRPr>
          </a:p>
          <a:p>
            <a:pPr defTabSz="321310"/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For e.g.  if our goal is to create an application which sees an image and classifies if it is a cat or a dog, </a:t>
            </a:r>
            <a:endParaRPr lang="en-US" sz="1400" dirty="0">
              <a:solidFill>
                <a:prstClr val="black"/>
              </a:solidFill>
              <a:latin typeface="Rockwell" panose="02060603020205020403"/>
            </a:endParaRPr>
          </a:p>
          <a:p>
            <a:pPr marL="285750" indent="-285750" defTabSz="32131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We would pass tons of photos (</a:t>
            </a:r>
            <a:r>
              <a:rPr lang="en-US" sz="1400" i="1" dirty="0">
                <a:solidFill>
                  <a:prstClr val="black"/>
                </a:solidFill>
                <a:latin typeface="Rockwell" panose="02060603020205020403"/>
              </a:rPr>
              <a:t>Training Data</a:t>
            </a: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) and its known types (</a:t>
            </a:r>
            <a:r>
              <a:rPr lang="en-US" sz="1400" i="1" dirty="0">
                <a:solidFill>
                  <a:prstClr val="black"/>
                </a:solidFill>
                <a:latin typeface="Rockwell" panose="02060603020205020403"/>
              </a:rPr>
              <a:t>Expected Results</a:t>
            </a: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)</a:t>
            </a:r>
            <a:endParaRPr lang="en-US" sz="1400" dirty="0">
              <a:solidFill>
                <a:prstClr val="black"/>
              </a:solidFill>
              <a:latin typeface="Rockwell" panose="02060603020205020403"/>
            </a:endParaRPr>
          </a:p>
          <a:p>
            <a:pPr marL="285750" indent="-285750" defTabSz="32131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Our Deep Learning code will create a </a:t>
            </a:r>
            <a:r>
              <a:rPr lang="en-US" sz="1400" i="1" dirty="0">
                <a:solidFill>
                  <a:prstClr val="black"/>
                </a:solidFill>
                <a:latin typeface="Rockwell" panose="02060603020205020403"/>
              </a:rPr>
              <a:t>Model</a:t>
            </a:r>
            <a:endParaRPr lang="en-US" sz="1400" i="1" dirty="0">
              <a:solidFill>
                <a:prstClr val="black"/>
              </a:solidFill>
              <a:latin typeface="Rockwell" panose="02060603020205020403"/>
            </a:endParaRPr>
          </a:p>
          <a:p>
            <a:pPr marL="285750" indent="-285750" defTabSz="32131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When the Model sees a new image (</a:t>
            </a:r>
            <a:r>
              <a:rPr lang="en-US" sz="1400" i="1" dirty="0">
                <a:solidFill>
                  <a:prstClr val="black"/>
                </a:solidFill>
                <a:latin typeface="Rockwell" panose="02060603020205020403"/>
              </a:rPr>
              <a:t>Test Data</a:t>
            </a: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) of an unknown type, it will run “</a:t>
            </a:r>
            <a:r>
              <a:rPr lang="en-US" sz="1400" i="1" dirty="0">
                <a:solidFill>
                  <a:prstClr val="black"/>
                </a:solidFill>
                <a:latin typeface="Rockwell" panose="02060603020205020403"/>
              </a:rPr>
              <a:t>Inference</a:t>
            </a:r>
            <a:r>
              <a:rPr lang="en-US" sz="1400" dirty="0">
                <a:solidFill>
                  <a:prstClr val="black"/>
                </a:solidFill>
                <a:latin typeface="Rockwell" panose="02060603020205020403"/>
              </a:rPr>
              <a:t>” to predict.</a:t>
            </a:r>
            <a:endParaRPr lang="en-US" sz="1400" dirty="0">
              <a:solidFill>
                <a:prstClr val="black"/>
              </a:solidFill>
              <a:latin typeface="Rockwell" panose="02060603020205020403"/>
            </a:endParaRPr>
          </a:p>
          <a:p>
            <a:pPr marL="285750" indent="-285750" defTabSz="321310"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Rockwell" panose="02060603020205020403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444" y="1480442"/>
            <a:ext cx="549141" cy="6772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650" y="1513859"/>
            <a:ext cx="706533" cy="6438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590" y="1593740"/>
            <a:ext cx="647705" cy="7334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-GB" dirty="0"/>
              <a:t>What do we need to build that app? </a:t>
            </a:r>
            <a:endParaRPr dirty="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0600" y="2651098"/>
            <a:ext cx="2978800" cy="9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342227" y="3007475"/>
            <a:ext cx="250075" cy="25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504377" y="2918663"/>
            <a:ext cx="250075" cy="25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034801" y="2255923"/>
            <a:ext cx="1410975" cy="17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65151" y="2335714"/>
            <a:ext cx="2458900" cy="15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464920" y="4310110"/>
            <a:ext cx="21960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defTabSz="321310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  <a:latin typeface="Rockwell" panose="02060603020205020403"/>
              </a:rPr>
              <a:t>Python</a:t>
            </a:r>
            <a:endParaRPr dirty="0">
              <a:solidFill>
                <a:prstClr val="black"/>
              </a:solidFill>
              <a:latin typeface="Rockwell" panose="02060603020205020403"/>
            </a:endParaRPr>
          </a:p>
          <a:p>
            <a:pPr marL="285750" indent="-285750" defTabSz="321310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  <a:latin typeface="Rockwell" panose="02060603020205020403"/>
              </a:rPr>
              <a:t>Math (little bit)</a:t>
            </a:r>
            <a:endParaRPr lang="en-GB" dirty="0">
              <a:solidFill>
                <a:prstClr val="black"/>
              </a:solidFill>
              <a:latin typeface="Rockwell" panose="02060603020205020403"/>
            </a:endParaRPr>
          </a:p>
          <a:p>
            <a:pPr defTabSz="321310"/>
            <a:endParaRPr dirty="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3640112" y="4345943"/>
            <a:ext cx="353488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defTabSz="321310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  <a:latin typeface="Rockwell" panose="02060603020205020403"/>
              </a:rPr>
              <a:t>Time</a:t>
            </a:r>
            <a:endParaRPr lang="en-GB" dirty="0">
              <a:solidFill>
                <a:prstClr val="black"/>
              </a:solidFill>
              <a:latin typeface="Rockwell" panose="02060603020205020403"/>
            </a:endParaRPr>
          </a:p>
          <a:p>
            <a:pPr marL="285750" indent="-285750" defTabSz="32131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prstClr val="black"/>
                </a:solidFill>
                <a:latin typeface="Rockwell" panose="02060603020205020403"/>
              </a:rPr>
              <a:t>Deep Learning Platforms</a:t>
            </a:r>
            <a:endParaRPr i="1" dirty="0">
              <a:solidFill>
                <a:prstClr val="black"/>
              </a:solidFill>
              <a:latin typeface="Rockwell" panose="02060603020205020403"/>
            </a:endParaRPr>
          </a:p>
          <a:p>
            <a:pPr marL="285750" indent="-285750" defTabSz="321310">
              <a:buFont typeface="Arial" panose="020B0604020202020204" pitchFamily="34" charset="0"/>
              <a:buChar char="•"/>
            </a:pPr>
            <a:endParaRPr dirty="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6948000" y="4340471"/>
            <a:ext cx="2196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defTabSz="321310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  <a:latin typeface="Rockwell" panose="02060603020205020403"/>
              </a:rPr>
              <a:t>Teamwork </a:t>
            </a:r>
            <a:endParaRPr dirty="0">
              <a:solidFill>
                <a:prstClr val="black"/>
              </a:solidFill>
              <a:latin typeface="Rockwell" panose="02060603020205020403"/>
            </a:endParaRPr>
          </a:p>
          <a:p>
            <a:pPr marL="285750" indent="-285750" defTabSz="321310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  <a:latin typeface="Rockwell" panose="02060603020205020403"/>
              </a:rPr>
              <a:t>Imagination</a:t>
            </a:r>
            <a:endParaRPr dirty="0">
              <a:solidFill>
                <a:prstClr val="black"/>
              </a:solidFill>
              <a:latin typeface="Rockwell" panose="02060603020205020403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-US" sz="4400" b="1" dirty="0"/>
              <a:t>famous Deep Learning platforms </a:t>
            </a:r>
            <a:endParaRPr lang="en-US" sz="4400" b="1" dirty="0"/>
          </a:p>
        </p:txBody>
      </p:sp>
      <p:sp>
        <p:nvSpPr>
          <p:cNvPr id="78" name="Google Shape;78;p15"/>
          <p:cNvSpPr txBox="1"/>
          <p:nvPr/>
        </p:nvSpPr>
        <p:spPr>
          <a:xfrm>
            <a:off x="704069" y="1900076"/>
            <a:ext cx="6228437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 defTabSz="321310">
              <a:buFont typeface="+mj-lt"/>
              <a:buAutoNum type="arabicPeriod"/>
            </a:pPr>
            <a:r>
              <a:rPr lang="en-GB" b="1" dirty="0">
                <a:solidFill>
                  <a:prstClr val="black"/>
                </a:solidFill>
                <a:latin typeface="Rockwell" panose="02060603020205020403"/>
              </a:rPr>
              <a:t>TensorFlow </a:t>
            </a:r>
            <a:r>
              <a:rPr lang="en-GB" dirty="0">
                <a:solidFill>
                  <a:prstClr val="black"/>
                </a:solidFill>
                <a:latin typeface="Rockwell" panose="02060603020205020403"/>
              </a:rPr>
              <a:t>: Python, </a:t>
            </a:r>
            <a:r>
              <a:rPr lang="en-GB" dirty="0" err="1">
                <a:solidFill>
                  <a:prstClr val="black"/>
                </a:solidFill>
                <a:latin typeface="Rockwell" panose="02060603020205020403"/>
              </a:rPr>
              <a:t>Javascript</a:t>
            </a:r>
            <a:r>
              <a:rPr lang="en-GB" dirty="0">
                <a:solidFill>
                  <a:prstClr val="black"/>
                </a:solidFill>
                <a:latin typeface="Rockwell" panose="02060603020205020403"/>
              </a:rPr>
              <a:t>, C++, Java</a:t>
            </a:r>
            <a:endParaRPr dirty="0">
              <a:solidFill>
                <a:prstClr val="black"/>
              </a:solidFill>
              <a:latin typeface="Rockwell" panose="02060603020205020403"/>
            </a:endParaRPr>
          </a:p>
          <a:p>
            <a:pPr marL="342900" indent="-342900" defTabSz="321310">
              <a:buFont typeface="+mj-lt"/>
              <a:buAutoNum type="arabicPeriod"/>
            </a:pPr>
            <a:r>
              <a:rPr lang="en-GB" dirty="0" err="1">
                <a:solidFill>
                  <a:prstClr val="black"/>
                </a:solidFill>
                <a:latin typeface="Rockwell" panose="02060603020205020403"/>
              </a:rPr>
              <a:t>Pytorch</a:t>
            </a:r>
            <a:r>
              <a:rPr lang="en-GB" dirty="0">
                <a:solidFill>
                  <a:prstClr val="black"/>
                </a:solidFill>
                <a:latin typeface="Rockwell" panose="02060603020205020403"/>
              </a:rPr>
              <a:t> : Python</a:t>
            </a:r>
            <a:endParaRPr lang="en-GB" dirty="0">
              <a:solidFill>
                <a:prstClr val="black"/>
              </a:solidFill>
              <a:latin typeface="Rockwell" panose="02060603020205020403"/>
            </a:endParaRPr>
          </a:p>
          <a:p>
            <a:pPr marL="342900" indent="-342900" defTabSz="321310">
              <a:buFont typeface="+mj-lt"/>
              <a:buAutoNum type="arabicPeriod"/>
            </a:pPr>
            <a:r>
              <a:rPr lang="en-GB" dirty="0" err="1">
                <a:solidFill>
                  <a:prstClr val="black"/>
                </a:solidFill>
                <a:latin typeface="Rockwell" panose="02060603020205020403"/>
              </a:rPr>
              <a:t>Keras</a:t>
            </a:r>
            <a:r>
              <a:rPr lang="en-GB" dirty="0">
                <a:solidFill>
                  <a:prstClr val="black"/>
                </a:solidFill>
                <a:latin typeface="Rockwell" panose="02060603020205020403"/>
              </a:rPr>
              <a:t> :    Python</a:t>
            </a:r>
            <a:endParaRPr lang="en-GB" dirty="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855549" y="3480658"/>
            <a:ext cx="3847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321310"/>
            <a:r>
              <a:rPr lang="en-GB" i="1" dirty="0">
                <a:solidFill>
                  <a:prstClr val="black"/>
                </a:solidFill>
                <a:latin typeface="Rockwell" panose="02060603020205020403"/>
              </a:rPr>
              <a:t>What’s the pattern?</a:t>
            </a:r>
            <a:endParaRPr i="1" dirty="0">
              <a:solidFill>
                <a:prstClr val="black"/>
              </a:solidFill>
              <a:latin typeface="Rockwell" panose="02060603020205020403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-GB"/>
              <a:t>What will we build today ?</a:t>
            </a:r>
            <a:endParaRPr lang="en-GB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>
              <a:buNone/>
            </a:pPr>
            <a:r>
              <a:rPr lang="en-GB" dirty="0"/>
              <a:t>Simple image classifier </a:t>
            </a:r>
            <a:endParaRPr dirty="0"/>
          </a:p>
          <a:p>
            <a:pPr marL="0" indent="0">
              <a:buNone/>
            </a:pPr>
            <a:r>
              <a:rPr lang="en-GB" dirty="0"/>
              <a:t>Extend to “Save the environment” ! </a:t>
            </a:r>
            <a:endParaRPr dirty="0"/>
          </a:p>
          <a:p>
            <a:pPr marL="0" indent="0">
              <a:buNone/>
            </a:pPr>
            <a:r>
              <a:rPr lang="en-GB" dirty="0"/>
              <a:t>For e.g. On a sea beach, detect plastic bottles, pickup the bottle/mark the spot for future clean-up !</a:t>
            </a:r>
            <a:endParaRPr dirty="0"/>
          </a:p>
          <a:p>
            <a:pPr marL="0" indent="0"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3992" y="3705611"/>
            <a:ext cx="2491862" cy="2567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623400" y="510776"/>
            <a:ext cx="8520600" cy="76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-GB" dirty="0"/>
              <a:t>Concepts</a:t>
            </a:r>
            <a:endParaRPr dirty="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66702" y="2058001"/>
            <a:ext cx="2701799" cy="495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8"/>
          <p:cNvGrpSpPr/>
          <p:nvPr/>
        </p:nvGrpSpPr>
        <p:grpSpPr>
          <a:xfrm>
            <a:off x="826872" y="2817702"/>
            <a:ext cx="1578300" cy="1245249"/>
            <a:chOff x="369672" y="1960450"/>
            <a:chExt cx="1578300" cy="1245249"/>
          </a:xfrm>
        </p:grpSpPr>
        <p:sp>
          <p:nvSpPr>
            <p:cNvPr id="107" name="Google Shape;107;p18"/>
            <p:cNvSpPr/>
            <p:nvPr/>
          </p:nvSpPr>
          <p:spPr>
            <a:xfrm>
              <a:off x="861672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72A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310"/>
              <a:endParaRPr sz="1400"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sp>
          <p:nvSpPr>
            <p:cNvPr id="108" name="Google Shape;108;p18"/>
            <p:cNvSpPr txBox="1"/>
            <p:nvPr/>
          </p:nvSpPr>
          <p:spPr>
            <a:xfrm>
              <a:off x="940422" y="21216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defTabSz="321310">
                <a:lnSpc>
                  <a:spcPct val="115000"/>
                </a:lnSpc>
                <a:spcAft>
                  <a:spcPts val="1600"/>
                </a:spcAft>
              </a:pPr>
              <a:r>
                <a:rPr lang="en-GB" sz="1400" b="1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TF</a:t>
              </a:r>
              <a:endParaRPr sz="1400"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" name="Google Shape;109;p18"/>
            <p:cNvSpPr txBox="1"/>
            <p:nvPr/>
          </p:nvSpPr>
          <p:spPr>
            <a:xfrm>
              <a:off x="369672" y="2759299"/>
              <a:ext cx="1578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 defTabSz="321310">
                <a:lnSpc>
                  <a:spcPct val="115000"/>
                </a:lnSpc>
              </a:pPr>
              <a:r>
                <a:rPr lang="en-GB" sz="1400" b="1" dirty="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Train a model</a:t>
              </a:r>
              <a:endParaRPr sz="1400" b="1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" name="Google Shape;110;p18"/>
          <p:cNvGrpSpPr/>
          <p:nvPr/>
        </p:nvGrpSpPr>
        <p:grpSpPr>
          <a:xfrm>
            <a:off x="2584615" y="2817701"/>
            <a:ext cx="1537200" cy="2234328"/>
            <a:chOff x="2127415" y="1960450"/>
            <a:chExt cx="1537200" cy="2234328"/>
          </a:xfrm>
        </p:grpSpPr>
        <p:sp>
          <p:nvSpPr>
            <p:cNvPr id="111" name="Google Shape;111;p18"/>
            <p:cNvSpPr/>
            <p:nvPr/>
          </p:nvSpPr>
          <p:spPr>
            <a:xfrm>
              <a:off x="2586168" y="19604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A72A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310"/>
              <a:endParaRPr sz="1400"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sp>
          <p:nvSpPr>
            <p:cNvPr id="112" name="Google Shape;112;p18"/>
            <p:cNvSpPr txBox="1"/>
            <p:nvPr/>
          </p:nvSpPr>
          <p:spPr>
            <a:xfrm>
              <a:off x="2127415" y="2897823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 defTabSz="321310">
                <a:lnSpc>
                  <a:spcPct val="115000"/>
                </a:lnSpc>
              </a:pPr>
              <a:r>
                <a:rPr lang="en-GB" sz="1400" b="1" dirty="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Convert the model</a:t>
              </a:r>
              <a:endParaRPr sz="1400" b="1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8"/>
            <p:cNvSpPr txBox="1"/>
            <p:nvPr/>
          </p:nvSpPr>
          <p:spPr>
            <a:xfrm>
              <a:off x="2127415" y="3457378"/>
              <a:ext cx="1537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defTabSz="321310">
                <a:lnSpc>
                  <a:spcPct val="115000"/>
                </a:lnSpc>
              </a:pPr>
              <a:r>
                <a:rPr lang="en-GB" sz="1400" dirty="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To be able to run on other devices </a:t>
              </a:r>
              <a:endParaRPr sz="1400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 defTabSz="32131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</a:pPr>
              <a:endParaRPr sz="1400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18"/>
            <p:cNvSpPr txBox="1"/>
            <p:nvPr/>
          </p:nvSpPr>
          <p:spPr>
            <a:xfrm>
              <a:off x="2664918" y="21216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defTabSz="321310">
                <a:lnSpc>
                  <a:spcPct val="115000"/>
                </a:lnSpc>
                <a:spcAft>
                  <a:spcPts val="1600"/>
                </a:spcAft>
              </a:pPr>
              <a:r>
                <a:rPr lang="en-GB" sz="1400" b="1" dirty="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TF</a:t>
              </a:r>
              <a:endParaRPr sz="1400" b="1" dirty="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" name="Google Shape;115;p18"/>
          <p:cNvGrpSpPr/>
          <p:nvPr/>
        </p:nvGrpSpPr>
        <p:grpSpPr>
          <a:xfrm>
            <a:off x="4275852" y="2817701"/>
            <a:ext cx="1582310" cy="2305340"/>
            <a:chOff x="3818652" y="1960450"/>
            <a:chExt cx="1582310" cy="2305340"/>
          </a:xfrm>
        </p:grpSpPr>
        <p:sp>
          <p:nvSpPr>
            <p:cNvPr id="116" name="Google Shape;116;p18"/>
            <p:cNvSpPr/>
            <p:nvPr/>
          </p:nvSpPr>
          <p:spPr>
            <a:xfrm>
              <a:off x="4290102" y="1960450"/>
              <a:ext cx="594300" cy="594300"/>
            </a:xfrm>
            <a:prstGeom prst="ellipse">
              <a:avLst/>
            </a:prstGeom>
            <a:solidFill>
              <a:srgbClr val="92D050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310"/>
              <a:endParaRPr sz="1400" dirty="0">
                <a:solidFill>
                  <a:prstClr val="black"/>
                </a:solidFill>
                <a:highlight>
                  <a:srgbClr val="00FF00"/>
                </a:highlight>
                <a:latin typeface="Rockwell" panose="02060603020205020403"/>
              </a:endParaRPr>
            </a:p>
          </p:txBody>
        </p:sp>
        <p:sp>
          <p:nvSpPr>
            <p:cNvPr id="117" name="Google Shape;117;p18"/>
            <p:cNvSpPr txBox="1"/>
            <p:nvPr/>
          </p:nvSpPr>
          <p:spPr>
            <a:xfrm>
              <a:off x="3818652" y="2912476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 defTabSz="321310">
                <a:lnSpc>
                  <a:spcPct val="115000"/>
                </a:lnSpc>
              </a:pPr>
              <a:r>
                <a:rPr lang="en-GB" sz="1400" b="1" dirty="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Deploy the Pre-trained Model</a:t>
              </a:r>
              <a:endParaRPr sz="1400" b="1" dirty="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18;p18"/>
            <p:cNvSpPr txBox="1"/>
            <p:nvPr/>
          </p:nvSpPr>
          <p:spPr>
            <a:xfrm>
              <a:off x="3863762" y="3528390"/>
              <a:ext cx="1537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defTabSz="321310">
                <a:lnSpc>
                  <a:spcPct val="115000"/>
                </a:lnSpc>
                <a:spcAft>
                  <a:spcPts val="1600"/>
                </a:spcAft>
              </a:pPr>
              <a:r>
                <a:rPr lang="en-GB" sz="1400" dirty="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On Google Collab</a:t>
              </a:r>
              <a:endParaRPr sz="1400" dirty="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18"/>
            <p:cNvSpPr txBox="1"/>
            <p:nvPr/>
          </p:nvSpPr>
          <p:spPr>
            <a:xfrm>
              <a:off x="4341702" y="2127964"/>
              <a:ext cx="491100" cy="308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defTabSz="321310">
                <a:lnSpc>
                  <a:spcPct val="115000"/>
                </a:lnSpc>
                <a:spcAft>
                  <a:spcPts val="1600"/>
                </a:spcAft>
              </a:pPr>
              <a:r>
                <a:rPr lang="en-GB" sz="1000" b="1" dirty="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TFL</a:t>
              </a:r>
              <a:endParaRPr sz="1000" b="1" dirty="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" name="Google Shape;120;p18"/>
          <p:cNvGrpSpPr/>
          <p:nvPr/>
        </p:nvGrpSpPr>
        <p:grpSpPr>
          <a:xfrm>
            <a:off x="6017601" y="2817702"/>
            <a:ext cx="1576909" cy="2316365"/>
            <a:chOff x="5560399" y="1960450"/>
            <a:chExt cx="1576909" cy="2316365"/>
          </a:xfrm>
        </p:grpSpPr>
        <p:sp>
          <p:nvSpPr>
            <p:cNvPr id="121" name="Google Shape;121;p18"/>
            <p:cNvSpPr/>
            <p:nvPr/>
          </p:nvSpPr>
          <p:spPr>
            <a:xfrm>
              <a:off x="5999340" y="1960450"/>
              <a:ext cx="594300" cy="594300"/>
            </a:xfrm>
            <a:prstGeom prst="ellipse">
              <a:avLst/>
            </a:prstGeom>
            <a:solidFill>
              <a:srgbClr val="92D050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310"/>
              <a:endParaRPr sz="1400"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sp>
          <p:nvSpPr>
            <p:cNvPr id="122" name="Google Shape;122;p18"/>
            <p:cNvSpPr txBox="1"/>
            <p:nvPr/>
          </p:nvSpPr>
          <p:spPr>
            <a:xfrm>
              <a:off x="5560399" y="2888919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 defTabSz="321310">
                <a:lnSpc>
                  <a:spcPct val="115000"/>
                </a:lnSpc>
              </a:pPr>
              <a:r>
                <a:rPr lang="en-GB" sz="1400" b="1" dirty="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Inference or Prediction</a:t>
              </a:r>
              <a:endParaRPr sz="1400" b="1" dirty="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23;p18"/>
            <p:cNvSpPr txBox="1"/>
            <p:nvPr/>
          </p:nvSpPr>
          <p:spPr>
            <a:xfrm>
              <a:off x="5600108" y="3539415"/>
              <a:ext cx="1537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defTabSz="321310">
                <a:lnSpc>
                  <a:spcPct val="115000"/>
                </a:lnSpc>
                <a:spcAft>
                  <a:spcPts val="1600"/>
                </a:spcAft>
              </a:pPr>
              <a:r>
                <a:rPr lang="en-GB" sz="1400" dirty="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Classify images</a:t>
              </a:r>
              <a:endParaRPr sz="1400" dirty="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18"/>
            <p:cNvSpPr txBox="1"/>
            <p:nvPr/>
          </p:nvSpPr>
          <p:spPr>
            <a:xfrm>
              <a:off x="6078090" y="21216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defTabSz="321310">
                <a:lnSpc>
                  <a:spcPct val="115000"/>
                </a:lnSpc>
                <a:spcAft>
                  <a:spcPts val="1600"/>
                </a:spcAft>
                <a:buClr>
                  <a:prstClr val="black"/>
                </a:buClr>
                <a:buSzPts val="1100"/>
              </a:pPr>
              <a:r>
                <a:rPr lang="en-GB" sz="1000" b="1" dirty="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TFL</a:t>
              </a:r>
              <a:endParaRPr lang="en-GB" sz="1000" b="1" dirty="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25" name="Google Shape;125;p18"/>
          <p:cNvCxnSpPr/>
          <p:nvPr/>
        </p:nvCxnSpPr>
        <p:spPr>
          <a:xfrm rot="10800000" flipH="1">
            <a:off x="2217775" y="3145575"/>
            <a:ext cx="4911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126;p18"/>
          <p:cNvCxnSpPr/>
          <p:nvPr/>
        </p:nvCxnSpPr>
        <p:spPr>
          <a:xfrm rot="10800000" flipH="1">
            <a:off x="3949576" y="3145575"/>
            <a:ext cx="4911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" name="Google Shape;127;p18"/>
          <p:cNvCxnSpPr/>
          <p:nvPr/>
        </p:nvCxnSpPr>
        <p:spPr>
          <a:xfrm rot="10800000" flipH="1">
            <a:off x="5669600" y="3145575"/>
            <a:ext cx="4911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0" name="Google Shape;130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114525" y="2058001"/>
            <a:ext cx="2994600" cy="6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649960" y="5011384"/>
            <a:ext cx="1013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310"/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Step 1 Today</a:t>
            </a:r>
            <a:endParaRPr lang="en-US" dirty="0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81779" y="5005991"/>
            <a:ext cx="1013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1310"/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Step 2</a:t>
            </a:r>
            <a:endParaRPr lang="en-US" dirty="0">
              <a:solidFill>
                <a:prstClr val="black"/>
              </a:solidFill>
              <a:latin typeface="Rockwell" panose="02060603020205020403"/>
            </a:endParaRPr>
          </a:p>
          <a:p>
            <a:pPr defTabSz="321310"/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Today</a:t>
            </a:r>
            <a:endParaRPr lang="en-US" dirty="0">
              <a:solidFill>
                <a:prstClr val="black"/>
              </a:solidFill>
              <a:latin typeface="Rockwell" panose="02060603020205020403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Bring it altogether!</a:t>
            </a:r>
            <a:endParaRPr lang="en-SG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32870"/>
            <a:ext cx="7772400" cy="1609344"/>
          </a:xfrm>
        </p:spPr>
        <p:txBody>
          <a:bodyPr/>
          <a:lstStyle/>
          <a:p>
            <a:r>
              <a:rPr lang="en-US" dirty="0"/>
              <a:t>Hands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321" y="1453757"/>
            <a:ext cx="7663203" cy="1147496"/>
          </a:xfrm>
        </p:spPr>
        <p:txBody>
          <a:bodyPr>
            <a:normAutofit fontScale="40000" lnSpcReduction="20000"/>
          </a:bodyPr>
          <a:lstStyle/>
          <a:p>
            <a:pPr marL="0" indent="0">
              <a:buClr>
                <a:srgbClr val="1CADE4">
                  <a:lumMod val="75000"/>
                </a:srgbClr>
              </a:buClr>
              <a:buNone/>
              <a:defRPr/>
            </a:pPr>
            <a:r>
              <a:rPr lang="en-US" sz="3795" b="1" dirty="0"/>
              <a:t>  Pre-requisite</a:t>
            </a:r>
            <a:endParaRPr lang="en-US" sz="3795" dirty="0"/>
          </a:p>
          <a:p>
            <a:pPr>
              <a:buClr>
                <a:srgbClr val="1CADE4">
                  <a:lumMod val="75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sz="3795" dirty="0"/>
              <a:t>Refer to Google </a:t>
            </a:r>
            <a:r>
              <a:rPr lang="en-US" sz="3795" dirty="0" err="1"/>
              <a:t>Colab</a:t>
            </a:r>
            <a:r>
              <a:rPr lang="en-US" sz="3795" dirty="0"/>
              <a:t> notebook “</a:t>
            </a:r>
            <a:r>
              <a:rPr lang="fr-FR" sz="3795" u="sng" dirty="0" err="1">
                <a:solidFill>
                  <a:srgbClr val="1F2328"/>
                </a:solidFill>
                <a:hlinkClick r:id="rId1"/>
              </a:rPr>
              <a:t>MobileNet</a:t>
            </a:r>
            <a:r>
              <a:rPr lang="fr-FR" sz="3795" u="sng" dirty="0">
                <a:solidFill>
                  <a:srgbClr val="1F2328"/>
                </a:solidFill>
                <a:hlinkClick r:id="rId1"/>
              </a:rPr>
              <a:t> Image Classification</a:t>
            </a:r>
            <a:r>
              <a:rPr lang="en-US" sz="3795" dirty="0"/>
              <a:t>” (tinyurl.com/gs-imda-2025-image)</a:t>
            </a:r>
            <a:endParaRPr lang="en-US" sz="3795" dirty="0"/>
          </a:p>
          <a:p>
            <a:pPr>
              <a:buClr>
                <a:srgbClr val="1CADE4">
                  <a:lumMod val="75000"/>
                </a:srgbClr>
              </a:buClr>
              <a:buFont typeface="Arial" panose="020B0604020202020204" pitchFamily="34" charset="0"/>
              <a:buChar char="•"/>
              <a:defRPr/>
            </a:pPr>
            <a:r>
              <a:rPr lang="en-US" sz="3795" dirty="0"/>
              <a:t>Please click File </a:t>
            </a:r>
            <a:r>
              <a:rPr lang="en-US" sz="3795" dirty="0">
                <a:sym typeface="Wingdings" panose="05000000000000000000" pitchFamily="2" charset="2"/>
              </a:rPr>
              <a:t> Save a copy in Drive to enable editing </a:t>
            </a:r>
            <a:endParaRPr lang="en-US" sz="3795" dirty="0"/>
          </a:p>
          <a:p>
            <a:pPr>
              <a:buClr>
                <a:srgbClr val="1CADE4">
                  <a:lumMod val="75000"/>
                </a:srgbClr>
              </a:buClr>
              <a:buFont typeface="Arial" panose="020B0604020202020204" pitchFamily="34" charset="0"/>
              <a:buChar char="•"/>
              <a:defRPr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322" y="2702286"/>
            <a:ext cx="8810978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defTabSz="321310"/>
            <a:r>
              <a:rPr lang="en-US" b="1" dirty="0">
                <a:solidFill>
                  <a:prstClr val="black"/>
                </a:solidFill>
                <a:latin typeface="Rockwell" panose="02060603020205020403"/>
              </a:rPr>
              <a:t>Test the code </a:t>
            </a:r>
            <a:endParaRPr lang="en-US" b="1" dirty="0">
              <a:solidFill>
                <a:prstClr val="black"/>
              </a:solidFill>
              <a:latin typeface="Rockwell" panose="02060603020205020403"/>
            </a:endParaRP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buClr>
                <a:srgbClr val="1CADE4">
                  <a:lumMod val="75000"/>
                </a:srgbClr>
              </a:buClr>
              <a:buSzPct val="85000"/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Download any image from the internet </a:t>
            </a:r>
            <a:endParaRPr lang="en-US" dirty="0">
              <a:solidFill>
                <a:prstClr val="black"/>
              </a:solidFill>
              <a:latin typeface="Rockwell" panose="02060603020205020403"/>
            </a:endParaRP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buClr>
                <a:srgbClr val="1CADE4">
                  <a:lumMod val="75000"/>
                </a:srgbClr>
              </a:buClr>
              <a:buSzPct val="85000"/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Put in the test folder </a:t>
            </a:r>
            <a:endParaRPr lang="en-US" dirty="0">
              <a:solidFill>
                <a:prstClr val="black"/>
              </a:solidFill>
              <a:latin typeface="Rockwell" panose="02060603020205020403"/>
            </a:endParaRP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buClr>
                <a:srgbClr val="1CADE4">
                  <a:lumMod val="75000"/>
                </a:srgbClr>
              </a:buClr>
              <a:buSzPct val="85000"/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See if the model is able to classify the image. </a:t>
            </a:r>
            <a:endParaRPr lang="en-US" dirty="0">
              <a:solidFill>
                <a:prstClr val="black"/>
              </a:solidFill>
              <a:latin typeface="Rockwell" panose="02060603020205020403"/>
            </a:endParaRPr>
          </a:p>
          <a:p>
            <a:pPr marL="114300" defTabSz="321310"/>
            <a:endParaRPr lang="en-US" dirty="0">
              <a:solidFill>
                <a:prstClr val="black"/>
              </a:solidFill>
              <a:latin typeface="Rockwell" panose="02060603020205020403"/>
            </a:endParaRPr>
          </a:p>
          <a:p>
            <a:pPr defTabSz="321310"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Rockwell" panose="02060603020205020403"/>
              </a:rPr>
              <a:t>Advanced Exploration</a:t>
            </a:r>
            <a:endParaRPr lang="en-US" b="1" dirty="0">
              <a:solidFill>
                <a:prstClr val="black"/>
              </a:solidFill>
              <a:latin typeface="Rockwell" panose="02060603020205020403"/>
            </a:endParaRP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buClr>
                <a:srgbClr val="1CADE4">
                  <a:lumMod val="75000"/>
                </a:srgbClr>
              </a:buClr>
              <a:buSzPct val="85000"/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If an image’s accuracy isn’t too high, what can be the reasons ?</a:t>
            </a:r>
            <a:endParaRPr lang="en-US" dirty="0">
              <a:solidFill>
                <a:prstClr val="black"/>
              </a:solidFill>
              <a:latin typeface="Rockwell" panose="02060603020205020403"/>
            </a:endParaRPr>
          </a:p>
          <a:p>
            <a:pPr marL="342900" indent="-342900" defTabSz="914400">
              <a:lnSpc>
                <a:spcPct val="90000"/>
              </a:lnSpc>
              <a:spcBef>
                <a:spcPts val="1200"/>
              </a:spcBef>
              <a:buClr>
                <a:srgbClr val="1CADE4">
                  <a:lumMod val="75000"/>
                </a:srgbClr>
              </a:buClr>
              <a:buSzPct val="85000"/>
              <a:buFont typeface="+mj-lt"/>
              <a:buAutoNum type="arabicPeriod"/>
            </a:pPr>
            <a:r>
              <a:rPr lang="en-US" dirty="0">
                <a:solidFill>
                  <a:prstClr val="black"/>
                </a:solidFill>
                <a:latin typeface="Rockwell" panose="02060603020205020403"/>
              </a:rPr>
              <a:t>Try out the image classification on Telegram chatbot</a:t>
            </a:r>
            <a:endParaRPr lang="en-US" dirty="0">
              <a:solidFill>
                <a:prstClr val="black"/>
              </a:solidFill>
              <a:latin typeface="Rockwell" panose="02060603020205020403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 Notebook Read-Only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u="sng" dirty="0" err="1">
                <a:solidFill>
                  <a:srgbClr val="1F2328"/>
                </a:solidFill>
                <a:effectLst/>
                <a:latin typeface="-apple-system"/>
                <a:hlinkClick r:id="rId1"/>
              </a:rPr>
              <a:t>BertQnA</a:t>
            </a:r>
            <a:r>
              <a:rPr lang="fr-FR" b="0" i="0" u="sng" dirty="0">
                <a:solidFill>
                  <a:srgbClr val="1F2328"/>
                </a:solidFill>
                <a:effectLst/>
                <a:latin typeface="-apple-system"/>
              </a:rPr>
              <a:t>: tinyurl.com/gs-imda-2025-bert</a:t>
            </a:r>
            <a:endParaRPr lang="fr-F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u="sng" dirty="0">
                <a:solidFill>
                  <a:srgbClr val="1F2328"/>
                </a:solidFill>
                <a:effectLst/>
                <a:latin typeface="-apple-system"/>
                <a:hlinkClick r:id="rId2"/>
              </a:rPr>
              <a:t>Sentiment </a:t>
            </a:r>
            <a:r>
              <a:rPr lang="fr-FR" b="0" i="0" u="sng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Analysis</a:t>
            </a:r>
            <a:r>
              <a:rPr lang="fr-FR" b="0" i="0" u="sng" dirty="0">
                <a:solidFill>
                  <a:srgbClr val="1F2328"/>
                </a:solidFill>
                <a:effectLst/>
                <a:latin typeface="-apple-system"/>
              </a:rPr>
              <a:t>: tinyurl.com/gs-imda-2025-sentiment</a:t>
            </a:r>
            <a:endParaRPr lang="fr-F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Please click File </a:t>
            </a:r>
            <a:r>
              <a:rPr lang="en-US" dirty="0">
                <a:sym typeface="Wingdings" panose="05000000000000000000" pitchFamily="2" charset="2"/>
              </a:rPr>
              <a:t> Save a copy in Drive to enable editing 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Lunch break</a:t>
            </a:r>
            <a:endParaRPr lang="en-SG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151" y="2004516"/>
            <a:ext cx="4149484" cy="2213477"/>
          </a:xfrm>
        </p:spPr>
        <p:txBody>
          <a:bodyPr anchor="b">
            <a:normAutofit/>
          </a:bodyPr>
          <a:lstStyle/>
          <a:p>
            <a:r>
              <a:rPr lang="en-SG" sz="5765" dirty="0">
                <a:solidFill>
                  <a:schemeClr val="tx1"/>
                </a:solidFill>
              </a:rPr>
              <a:t>Sustain-a-bot</a:t>
            </a:r>
            <a:endParaRPr lang="en-SG" sz="5765" dirty="0">
              <a:solidFill>
                <a:schemeClr val="tx1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 flipH="1">
            <a:off x="4572000" y="1759555"/>
            <a:ext cx="3329774" cy="4809355"/>
            <a:chOff x="156722" y="2371440"/>
            <a:chExt cx="4735678" cy="6839972"/>
          </a:xfrm>
        </p:grpSpPr>
        <p:pic>
          <p:nvPicPr>
            <p:cNvPr id="4" name="Graphic 3" descr="Hero Male outline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1022088">
              <a:off x="1089458" y="5408470"/>
              <a:ext cx="3802942" cy="3802942"/>
            </a:xfrm>
            <a:prstGeom prst="rect">
              <a:avLst/>
            </a:prstGeom>
          </p:spPr>
        </p:pic>
        <p:pic>
          <p:nvPicPr>
            <p:cNvPr id="6" name="Graphic 5" descr="Hero Female outline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27530">
              <a:off x="156722" y="2371440"/>
              <a:ext cx="3860733" cy="3860733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746368" y="1398891"/>
            <a:ext cx="1531963" cy="1627619"/>
            <a:chOff x="6778195" y="235550"/>
            <a:chExt cx="2178792" cy="2314836"/>
          </a:xfrm>
        </p:grpSpPr>
        <p:pic>
          <p:nvPicPr>
            <p:cNvPr id="8" name="Graphic 7" descr="Sustainability with solid fill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78195" y="235550"/>
              <a:ext cx="1058262" cy="1058262"/>
            </a:xfrm>
            <a:prstGeom prst="rect">
              <a:avLst/>
            </a:prstGeom>
          </p:spPr>
        </p:pic>
        <p:pic>
          <p:nvPicPr>
            <p:cNvPr id="10" name="Graphic 9" descr="Robot with solid fill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55095" y="748494"/>
              <a:ext cx="1801892" cy="1801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505"/>
            <a:ext cx="7772400" cy="1609090"/>
          </a:xfrm>
        </p:spPr>
        <p:txBody>
          <a:bodyPr/>
          <a:lstStyle/>
          <a:p>
            <a:r>
              <a:rPr lang="en-US" dirty="0"/>
              <a:t>Please Download Material from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21535"/>
            <a:ext cx="7592060" cy="4050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15" dirty="0">
                <a:solidFill>
                  <a:srgbClr val="0052CC"/>
                </a:solidFill>
                <a:latin typeface="-apple-system"/>
              </a:rPr>
              <a:t>https://tinyurl.com/gs-imda-2025</a:t>
            </a:r>
            <a:endParaRPr lang="en-SG" altLang="en-US" sz="42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Sustain-a-bot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68327"/>
            <a:ext cx="8016818" cy="4050792"/>
          </a:xfrm>
        </p:spPr>
        <p:txBody>
          <a:bodyPr/>
          <a:lstStyle/>
          <a:p>
            <a:r>
              <a:rPr lang="en-US" dirty="0"/>
              <a:t>Craft a telegram bot that championing sustainability in Singapore. Your code is the beacon of hope, inspiring a greener, more resilient future for our city.         </a:t>
            </a:r>
            <a:endParaRPr lang="en-US" dirty="0"/>
          </a:p>
          <a:p>
            <a:r>
              <a:rPr lang="en-US" dirty="0"/>
              <a:t>You can use all the concepts that have been covered during the workshop, i.e. Python, AI, Telegram Bot.</a:t>
            </a:r>
            <a:endParaRPr lang="en-US" dirty="0"/>
          </a:p>
          <a:p>
            <a:r>
              <a:rPr lang="en-US" dirty="0"/>
              <a:t>You will have 70 mins to create your bot and 5 mins to present it.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AutoShape 2" descr="green heart"/>
          <p:cNvSpPr>
            <a:spLocks noChangeAspect="1" noChangeArrowheads="1"/>
          </p:cNvSpPr>
          <p:nvPr/>
        </p:nvSpPr>
        <p:spPr bwMode="auto">
          <a:xfrm>
            <a:off x="6905997" y="-155153"/>
            <a:ext cx="214313" cy="21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4294" tIns="32147" rIns="64294" bIns="32147" numCol="1" anchor="t" anchorCtr="0" compatLnSpc="1"/>
          <a:lstStyle/>
          <a:p>
            <a:pPr defTabSz="321310"/>
            <a:endParaRPr lang="en-US" sz="1265">
              <a:solidFill>
                <a:prstClr val="black"/>
              </a:solidFill>
              <a:latin typeface="Rockwell" panose="02060603020205020403"/>
            </a:endParaRPr>
          </a:p>
        </p:txBody>
      </p:sp>
      <p:sp>
        <p:nvSpPr>
          <p:cNvPr id="8" name="Thought Bubble: Cloud 7"/>
          <p:cNvSpPr/>
          <p:nvPr/>
        </p:nvSpPr>
        <p:spPr>
          <a:xfrm>
            <a:off x="2905738" y="5505779"/>
            <a:ext cx="1408339" cy="727132"/>
          </a:xfrm>
          <a:prstGeom prst="cloudCallout">
            <a:avLst>
              <a:gd name="adj1" fmla="val -37814"/>
              <a:gd name="adj2" fmla="val 6671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1310"/>
            <a:r>
              <a:rPr lang="en-US" sz="1265" dirty="0">
                <a:solidFill>
                  <a:prstClr val="white"/>
                </a:solidFill>
                <a:latin typeface="Rockwell" panose="02060603020205020403"/>
              </a:rPr>
              <a:t>Eco News/Tips</a:t>
            </a:r>
            <a:endParaRPr lang="en-US" sz="1265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9" name="Thought Bubble: Cloud 8"/>
          <p:cNvSpPr/>
          <p:nvPr/>
        </p:nvSpPr>
        <p:spPr>
          <a:xfrm>
            <a:off x="3463779" y="4306404"/>
            <a:ext cx="1408339" cy="727132"/>
          </a:xfrm>
          <a:prstGeom prst="cloudCallout">
            <a:avLst>
              <a:gd name="adj1" fmla="val -37814"/>
              <a:gd name="adj2" fmla="val 6671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1310"/>
            <a:r>
              <a:rPr lang="en-US" sz="1265" dirty="0">
                <a:solidFill>
                  <a:prstClr val="white"/>
                </a:solidFill>
                <a:latin typeface="Rockwell" panose="02060603020205020403"/>
              </a:rPr>
              <a:t>Q&amp;A</a:t>
            </a:r>
            <a:endParaRPr lang="en-US" sz="1265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0" name="Thought Bubble: Cloud 9"/>
          <p:cNvSpPr/>
          <p:nvPr/>
        </p:nvSpPr>
        <p:spPr>
          <a:xfrm>
            <a:off x="4829926" y="5505779"/>
            <a:ext cx="1681333" cy="727132"/>
          </a:xfrm>
          <a:prstGeom prst="cloudCallout">
            <a:avLst>
              <a:gd name="adj1" fmla="val -37814"/>
              <a:gd name="adj2" fmla="val 6671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1310"/>
            <a:r>
              <a:rPr lang="en-US" sz="1265" dirty="0">
                <a:solidFill>
                  <a:prstClr val="white"/>
                </a:solidFill>
                <a:latin typeface="Rockwell" panose="02060603020205020403"/>
              </a:rPr>
              <a:t>Game/</a:t>
            </a:r>
            <a:endParaRPr lang="en-US" sz="1265" dirty="0">
              <a:solidFill>
                <a:prstClr val="white"/>
              </a:solidFill>
              <a:latin typeface="Rockwell" panose="02060603020205020403"/>
            </a:endParaRPr>
          </a:p>
          <a:p>
            <a:pPr algn="ctr" defTabSz="321310"/>
            <a:r>
              <a:rPr lang="en-US" sz="1265" dirty="0">
                <a:solidFill>
                  <a:prstClr val="white"/>
                </a:solidFill>
                <a:latin typeface="Rockwell" panose="02060603020205020403"/>
              </a:rPr>
              <a:t>Challenges</a:t>
            </a:r>
            <a:endParaRPr lang="en-US" sz="1265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1" name="Thought Bubble: Cloud 10"/>
          <p:cNvSpPr/>
          <p:nvPr/>
        </p:nvSpPr>
        <p:spPr>
          <a:xfrm>
            <a:off x="5379029" y="4306404"/>
            <a:ext cx="1408339" cy="727132"/>
          </a:xfrm>
          <a:prstGeom prst="cloudCallout">
            <a:avLst>
              <a:gd name="adj1" fmla="val -37814"/>
              <a:gd name="adj2" fmla="val 6671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1310"/>
            <a:r>
              <a:rPr lang="en-US" sz="1265" dirty="0">
                <a:solidFill>
                  <a:prstClr val="white"/>
                </a:solidFill>
                <a:latin typeface="Rockwell" panose="02060603020205020403"/>
              </a:rPr>
              <a:t>Eco Tracker</a:t>
            </a:r>
            <a:endParaRPr lang="en-US" sz="1265" dirty="0">
              <a:solidFill>
                <a:prstClr val="white"/>
              </a:solidFill>
              <a:latin typeface="Rockwell" panose="02060603020205020403"/>
            </a:endParaRPr>
          </a:p>
        </p:txBody>
      </p:sp>
      <p:sp>
        <p:nvSpPr>
          <p:cNvPr id="12" name="Thought Bubble: Cloud 11"/>
          <p:cNvSpPr/>
          <p:nvPr/>
        </p:nvSpPr>
        <p:spPr>
          <a:xfrm>
            <a:off x="7058024" y="4901968"/>
            <a:ext cx="1408339" cy="727132"/>
          </a:xfrm>
          <a:prstGeom prst="cloudCallout">
            <a:avLst>
              <a:gd name="adj1" fmla="val -37814"/>
              <a:gd name="adj2" fmla="val 66711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21310"/>
            <a:r>
              <a:rPr lang="en-US" sz="1265" dirty="0">
                <a:solidFill>
                  <a:prstClr val="white"/>
                </a:solidFill>
                <a:latin typeface="Rockwell" panose="02060603020205020403"/>
              </a:rPr>
              <a:t>… be creative!</a:t>
            </a:r>
            <a:endParaRPr lang="en-US" sz="1265" dirty="0">
              <a:solidFill>
                <a:prstClr val="white"/>
              </a:solidFill>
              <a:latin typeface="Rockwell" panose="02060603020205020403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96281" y="4161156"/>
            <a:ext cx="1558407" cy="2258310"/>
            <a:chOff x="1089458" y="1980391"/>
            <a:chExt cx="4989959" cy="7231021"/>
          </a:xfrm>
        </p:grpSpPr>
        <p:pic>
          <p:nvPicPr>
            <p:cNvPr id="13" name="Graphic 12" descr="Hero Male outline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 rot="1022088">
              <a:off x="1089458" y="5408470"/>
              <a:ext cx="3802942" cy="3802942"/>
            </a:xfrm>
            <a:prstGeom prst="rect">
              <a:avLst/>
            </a:prstGeom>
          </p:spPr>
        </p:pic>
        <p:pic>
          <p:nvPicPr>
            <p:cNvPr id="14" name="Graphic 13" descr="Hero Female outline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27530">
              <a:off x="2218684" y="1980391"/>
              <a:ext cx="3860733" cy="3860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Themes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150878"/>
            <a:ext cx="7772400" cy="44498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.. and any other related topics!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685800" y="1743846"/>
          <a:ext cx="7708900" cy="4225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85800" y="1734239"/>
          <a:ext cx="7772400" cy="44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SG" dirty="0"/>
              <a:t>photo</a:t>
            </a:r>
            <a:endParaRPr lang="en-US" altLang="en-SG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Artificial Intelligence</a:t>
            </a:r>
            <a:endParaRPr lang="en-SG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AI?</a:t>
            </a:r>
            <a:endParaRPr lang="en-S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US" dirty="0"/>
          </a:p>
          <a:p>
            <a:r>
              <a:rPr lang="en-US" dirty="0"/>
              <a:t>Fizz</a:t>
            </a:r>
            <a:endParaRPr lang="en-US" dirty="0"/>
          </a:p>
          <a:p>
            <a:r>
              <a:rPr lang="en-US" dirty="0"/>
              <a:t>3</a:t>
            </a:r>
            <a:endParaRPr lang="en-US" dirty="0"/>
          </a:p>
          <a:p>
            <a:r>
              <a:rPr lang="en-US" dirty="0"/>
              <a:t>Fizz</a:t>
            </a:r>
            <a:endParaRPr lang="en-US" dirty="0"/>
          </a:p>
          <a:p>
            <a:r>
              <a:rPr lang="en-US" dirty="0"/>
              <a:t>5</a:t>
            </a:r>
            <a:endParaRPr lang="en-US" dirty="0"/>
          </a:p>
          <a:p>
            <a:r>
              <a:rPr lang="en-US" dirty="0"/>
              <a:t>Fizz</a:t>
            </a:r>
            <a:endParaRPr lang="en-US" dirty="0"/>
          </a:p>
          <a:p>
            <a:r>
              <a:rPr lang="en-US" dirty="0"/>
              <a:t>Buzz</a:t>
            </a:r>
            <a:endParaRPr lang="en-US" dirty="0"/>
          </a:p>
          <a:p>
            <a:r>
              <a:rPr lang="en-US" dirty="0"/>
              <a:t>Fizz</a:t>
            </a:r>
            <a:endParaRPr lang="en-US" dirty="0"/>
          </a:p>
          <a:p>
            <a:r>
              <a:rPr lang="en-US" dirty="0"/>
              <a:t>9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2169790" y="2194560"/>
            <a:ext cx="3657600" cy="3977640"/>
          </a:xfrm>
        </p:spPr>
        <p:txBody>
          <a:bodyPr/>
          <a:lstStyle/>
          <a:p>
            <a:r>
              <a:rPr lang="en-US" dirty="0"/>
              <a:t>1</a:t>
            </a:r>
            <a:endParaRPr lang="en-US" dirty="0"/>
          </a:p>
          <a:p>
            <a:r>
              <a:rPr lang="en-US" dirty="0"/>
              <a:t>Fuzz</a:t>
            </a:r>
            <a:endParaRPr lang="en-US" dirty="0"/>
          </a:p>
          <a:p>
            <a:r>
              <a:rPr lang="en-US" dirty="0"/>
              <a:t>Bizz</a:t>
            </a:r>
            <a:endParaRPr lang="en-US" dirty="0"/>
          </a:p>
          <a:p>
            <a:r>
              <a:rPr lang="en-US" dirty="0"/>
              <a:t>Fuzz</a:t>
            </a:r>
            <a:endParaRPr lang="en-US" dirty="0"/>
          </a:p>
          <a:p>
            <a:r>
              <a:rPr lang="en-US" dirty="0"/>
              <a:t>5</a:t>
            </a:r>
            <a:endParaRPr lang="en-US" dirty="0"/>
          </a:p>
          <a:p>
            <a:r>
              <a:rPr lang="en-US" dirty="0" err="1"/>
              <a:t>FuzzBizz</a:t>
            </a:r>
            <a:endParaRPr lang="en-US" dirty="0"/>
          </a:p>
          <a:p>
            <a:r>
              <a:rPr lang="en-US" dirty="0"/>
              <a:t>7</a:t>
            </a:r>
            <a:endParaRPr lang="en-US" dirty="0"/>
          </a:p>
          <a:p>
            <a:r>
              <a:rPr lang="en-US" dirty="0"/>
              <a:t>Fuzz</a:t>
            </a:r>
            <a:endParaRPr lang="en-US" dirty="0"/>
          </a:p>
          <a:p>
            <a:r>
              <a:rPr lang="en-US" dirty="0"/>
              <a:t>Bizz</a:t>
            </a:r>
            <a:endParaRPr lang="en-US" dirty="0"/>
          </a:p>
          <a:p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3998590" y="2228671"/>
            <a:ext cx="454914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“Fizz” and what is “Buzz”?</a:t>
            </a:r>
            <a:endParaRPr lang="en-US" dirty="0"/>
          </a:p>
          <a:p>
            <a:endParaRPr lang="en-US" dirty="0"/>
          </a:p>
          <a:p>
            <a:r>
              <a:rPr lang="en-US" dirty="0"/>
              <a:t>Given any </a:t>
            </a:r>
            <a:r>
              <a:rPr lang="en-SG" altLang="en-US" dirty="0"/>
              <a:t>in</a:t>
            </a:r>
            <a:r>
              <a:rPr lang="en-US" dirty="0"/>
              <a:t>put, can you write a program </a:t>
            </a:r>
            <a:endParaRPr lang="en-US" dirty="0"/>
          </a:p>
          <a:p>
            <a:r>
              <a:rPr lang="en-US" dirty="0"/>
              <a:t>that detects it automatically?</a:t>
            </a:r>
            <a:endParaRPr lang="en-SG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AI?</a:t>
            </a:r>
            <a:endParaRPr lang="en-SG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136" y="2263115"/>
            <a:ext cx="7487728" cy="37673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AI?</a:t>
            </a:r>
            <a:endParaRPr lang="en-SG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source and destination, how do we plan our shortest journey?</a:t>
            </a:r>
            <a:endParaRPr lang="en-US" dirty="0"/>
          </a:p>
          <a:p>
            <a:r>
              <a:rPr lang="en-US" dirty="0"/>
              <a:t>Common algorithms include </a:t>
            </a:r>
            <a:r>
              <a:rPr lang="en-US" dirty="0" err="1"/>
              <a:t>Djikstra</a:t>
            </a:r>
            <a:r>
              <a:rPr lang="en-US" dirty="0"/>
              <a:t> and A*</a:t>
            </a:r>
            <a:endParaRPr lang="en-SG" dirty="0"/>
          </a:p>
        </p:txBody>
      </p:sp>
      <p:pic>
        <p:nvPicPr>
          <p:cNvPr id="2050" name="Picture 2" descr="Plain As Life: Compare A* with Dijkstra algorith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486" y="3244854"/>
            <a:ext cx="6257027" cy="312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-US" dirty="0"/>
              <a:t>Demystify Ai, ml, </a:t>
            </a:r>
            <a:r>
              <a:rPr lang="en-US" dirty="0" err="1"/>
              <a:t>nlp</a:t>
            </a:r>
            <a:r>
              <a:rPr lang="en-US" dirty="0"/>
              <a:t>, dl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749326" y="2156176"/>
            <a:ext cx="7262475" cy="3064395"/>
            <a:chOff x="281325" y="2156175"/>
            <a:chExt cx="7262475" cy="3064395"/>
          </a:xfrm>
        </p:grpSpPr>
        <p:sp>
          <p:nvSpPr>
            <p:cNvPr id="61" name="Google Shape;61;p14"/>
            <p:cNvSpPr/>
            <p:nvPr/>
          </p:nvSpPr>
          <p:spPr>
            <a:xfrm>
              <a:off x="281325" y="2156175"/>
              <a:ext cx="2911200" cy="28029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310"/>
              <a:endParaRPr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469200" y="2950825"/>
              <a:ext cx="1322100" cy="13437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310"/>
              <a:r>
                <a:rPr lang="en-GB" dirty="0">
                  <a:solidFill>
                    <a:prstClr val="black"/>
                  </a:solidFill>
                  <a:latin typeface="Rockwell" panose="02060603020205020403"/>
                </a:rPr>
                <a:t>ML</a:t>
              </a:r>
              <a:endParaRPr dirty="0"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1531925" y="2889475"/>
              <a:ext cx="1430400" cy="14664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310"/>
              <a:r>
                <a:rPr lang="en-GB">
                  <a:solidFill>
                    <a:prstClr val="black"/>
                  </a:solidFill>
                  <a:latin typeface="Rockwell" panose="02060603020205020403"/>
                </a:rPr>
                <a:t>    NLP</a:t>
              </a:r>
              <a:endParaRPr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1092616" y="3225500"/>
              <a:ext cx="673963" cy="8667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"/>
                </a:srgbClr>
              </a:outerShdw>
              <a:reflection stA="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310"/>
              <a:r>
                <a:rPr lang="en-GB" sz="1000" dirty="0">
                  <a:solidFill>
                    <a:prstClr val="black"/>
                  </a:solidFill>
                  <a:latin typeface="Rockwell" panose="02060603020205020403"/>
                </a:rPr>
                <a:t>   DL</a:t>
              </a:r>
              <a:endParaRPr sz="1000" dirty="0"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sp>
          <p:nvSpPr>
            <p:cNvPr id="65" name="Google Shape;65;p14"/>
            <p:cNvSpPr txBox="1"/>
            <p:nvPr/>
          </p:nvSpPr>
          <p:spPr>
            <a:xfrm>
              <a:off x="1393800" y="2351226"/>
              <a:ext cx="8019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defTabSz="321310"/>
              <a:r>
                <a:rPr lang="en-GB">
                  <a:solidFill>
                    <a:prstClr val="black"/>
                  </a:solidFill>
                  <a:latin typeface="Rockwell" panose="02060603020205020403"/>
                </a:rPr>
                <a:t>    AI</a:t>
              </a:r>
              <a:endParaRPr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3648350" y="3038500"/>
              <a:ext cx="275400" cy="2580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310"/>
              <a:r>
                <a:rPr lang="en-GB">
                  <a:solidFill>
                    <a:prstClr val="black"/>
                  </a:solidFill>
                  <a:latin typeface="Rockwell" panose="02060603020205020403"/>
                </a:rPr>
                <a:t>    </a:t>
              </a:r>
              <a:endParaRPr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sp>
          <p:nvSpPr>
            <p:cNvPr id="67" name="Google Shape;67;p14"/>
            <p:cNvSpPr txBox="1"/>
            <p:nvPr/>
          </p:nvSpPr>
          <p:spPr>
            <a:xfrm>
              <a:off x="3953400" y="2355200"/>
              <a:ext cx="3590400" cy="28653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defTabSz="321310">
                <a:lnSpc>
                  <a:spcPct val="115000"/>
                </a:lnSpc>
              </a:pPr>
              <a:r>
                <a:rPr lang="en-GB" sz="1200" dirty="0">
                  <a:solidFill>
                    <a:srgbClr val="212529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Artificial Intelligence (AI) - broad discipline of creating </a:t>
              </a:r>
              <a:r>
                <a:rPr lang="en-GB" sz="1200" i="1" dirty="0">
                  <a:solidFill>
                    <a:srgbClr val="212529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intelligent machines.</a:t>
              </a:r>
              <a:endParaRPr sz="1200" i="1" dirty="0">
                <a:solidFill>
                  <a:srgbClr val="21252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endParaRPr>
            </a:p>
            <a:p>
              <a:pPr defTabSz="321310">
                <a:lnSpc>
                  <a:spcPct val="115000"/>
                </a:lnSpc>
                <a:spcBef>
                  <a:spcPts val="1200"/>
                </a:spcBef>
              </a:pPr>
              <a:r>
                <a:rPr lang="en-GB" sz="1200" dirty="0">
                  <a:solidFill>
                    <a:srgbClr val="212529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Machine Learning (ML) - systems that can learn from experience.</a:t>
              </a:r>
              <a:endParaRPr sz="1200" dirty="0">
                <a:solidFill>
                  <a:srgbClr val="21252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endParaRPr>
            </a:p>
            <a:p>
              <a:pPr defTabSz="321310">
                <a:lnSpc>
                  <a:spcPct val="115000"/>
                </a:lnSpc>
                <a:spcBef>
                  <a:spcPts val="1200"/>
                </a:spcBef>
              </a:pPr>
              <a:r>
                <a:rPr lang="en-GB" sz="1200" dirty="0">
                  <a:solidFill>
                    <a:srgbClr val="212529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Natural Language Processing (NLP) -  systems that can understand human language.</a:t>
              </a:r>
              <a:endParaRPr sz="1200" dirty="0">
                <a:solidFill>
                  <a:srgbClr val="21252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endParaRPr>
            </a:p>
            <a:p>
              <a:pPr defTabSz="321310">
                <a:lnSpc>
                  <a:spcPct val="115000"/>
                </a:lnSpc>
                <a:spcBef>
                  <a:spcPts val="1200"/>
                </a:spcBef>
                <a:buClr>
                  <a:prstClr val="black"/>
                </a:buClr>
                <a:buSzPts val="1100"/>
              </a:pPr>
              <a:r>
                <a:rPr lang="en-GB" sz="1200" b="1" dirty="0">
                  <a:solidFill>
                    <a:srgbClr val="212529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Deep Learning (DL) </a:t>
              </a:r>
              <a:r>
                <a:rPr lang="en-GB" sz="1200" dirty="0">
                  <a:solidFill>
                    <a:srgbClr val="212529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  <a:sym typeface="Lato"/>
                </a:rPr>
                <a:t>- systems that learn from experience on large data sets.</a:t>
              </a:r>
              <a:endParaRPr sz="1200" dirty="0">
                <a:solidFill>
                  <a:srgbClr val="21252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endParaRPr>
            </a:p>
            <a:p>
              <a:pPr defTabSz="32131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</a:pPr>
              <a:endParaRPr sz="1200" dirty="0">
                <a:solidFill>
                  <a:srgbClr val="212529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3648350" y="4165100"/>
              <a:ext cx="275400" cy="2580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310"/>
              <a:r>
                <a:rPr lang="en-GB">
                  <a:solidFill>
                    <a:prstClr val="black"/>
                  </a:solidFill>
                  <a:latin typeface="Rockwell" panose="02060603020205020403"/>
                </a:rPr>
                <a:t>    </a:t>
              </a:r>
              <a:endParaRPr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3648350" y="3645000"/>
              <a:ext cx="275400" cy="2580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310"/>
              <a:r>
                <a:rPr lang="en-GB">
                  <a:solidFill>
                    <a:prstClr val="black"/>
                  </a:solidFill>
                  <a:latin typeface="Rockwell" panose="02060603020205020403"/>
                </a:rPr>
                <a:t>    </a:t>
              </a:r>
              <a:endParaRPr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3648350" y="2468150"/>
              <a:ext cx="275400" cy="2580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321310"/>
              <a:r>
                <a:rPr lang="en-GB">
                  <a:solidFill>
                    <a:prstClr val="black"/>
                  </a:solidFill>
                  <a:latin typeface="Rockwell" panose="02060603020205020403"/>
                </a:rPr>
                <a:t>    </a:t>
              </a:r>
              <a:endParaRPr>
                <a:solidFill>
                  <a:prstClr val="black"/>
                </a:solidFill>
                <a:latin typeface="Rockwell" panose="02060603020205020403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73064" y="3738438"/>
              <a:ext cx="357008" cy="289340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dirty="0">
                <a:hlinkClick r:id="rId1"/>
              </a:rPr>
              <a:t>https://www.youtube.com/watch?v=f_uwKZIAeM0</a:t>
            </a:r>
            <a:r>
              <a:rPr lang="en-US" dirty="0"/>
              <a:t> </a:t>
            </a:r>
            <a:endParaRPr lang="en-US" dirty="0"/>
          </a:p>
        </p:txBody>
      </p:sp>
      <p:pic>
        <p:nvPicPr>
          <p:cNvPr id="4" name="Online Media 3" title="What is Machine Learning?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1719173"/>
            <a:ext cx="7620000" cy="43053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dirty="0">
                <a:hlinkClick r:id="rId1"/>
              </a:rPr>
              <a:t>https://www.youtube.com/watch?v=d4gGtcobq8M&amp;t=100s</a:t>
            </a:r>
            <a:r>
              <a:rPr lang="en-US" dirty="0"/>
              <a:t> </a:t>
            </a:r>
            <a:endParaRPr lang="en-US" dirty="0"/>
          </a:p>
        </p:txBody>
      </p:sp>
      <p:pic>
        <p:nvPicPr>
          <p:cNvPr id="4" name="Online Media 3" title="The Basics of Natural Language Processing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724924"/>
            <a:ext cx="7620000" cy="43053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Wood Typ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8992cf1e-fca2-45fc-9368-2d618c88ac0e</TitusGUID>
  <TitusMetadata xmlns="">eyJucyI6Imh0dHA6XC9cL3d3dy50aXR1cy5jb21cL25zXC9Hb2xkbWFuU2FjaHMiLCJwcm9wcyI6W3sibiI6IkRvY05vQ2xhc3MiLCJ2YWxzIjpbeyJ2YWx1ZSI6Ik5vdCBJbiBVc2UifV19XX0=</TitusMetadata>
</titus>
</file>

<file path=customXml/itemProps1.xml><?xml version="1.0" encoding="utf-8"?>
<ds:datastoreItem xmlns:ds="http://schemas.openxmlformats.org/officeDocument/2006/customXml" ds:itemID="{8C5FD164-8579-406B-9120-50CB467B2C0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3335</Words>
  <Application>WPS Presentation</Application>
  <PresentationFormat>On-screen Show (4:3)</PresentationFormat>
  <Paragraphs>235</Paragraphs>
  <Slides>23</Slides>
  <Notes>8</Notes>
  <HiddenSlides>0</HiddenSlides>
  <MMClips>2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Arial</vt:lpstr>
      <vt:lpstr>SimSun</vt:lpstr>
      <vt:lpstr>Wingdings</vt:lpstr>
      <vt:lpstr>Helvetica Neue Thin</vt:lpstr>
      <vt:lpstr>Segoe Print</vt:lpstr>
      <vt:lpstr>Rockwell</vt:lpstr>
      <vt:lpstr>Lato</vt:lpstr>
      <vt:lpstr>Rockwell Condensed</vt:lpstr>
      <vt:lpstr>Microsoft YaHei</vt:lpstr>
      <vt:lpstr>Arial Unicode MS</vt:lpstr>
      <vt:lpstr>Aptos</vt:lpstr>
      <vt:lpstr>Segoe UI</vt:lpstr>
      <vt:lpstr>Roboto</vt:lpstr>
      <vt:lpstr>Times New Roman</vt:lpstr>
      <vt:lpstr>-apple-system</vt:lpstr>
      <vt:lpstr>Rockwell</vt:lpstr>
      <vt:lpstr>Wood Type</vt:lpstr>
      <vt:lpstr>AI ILLUMINATORS Workshop</vt:lpstr>
      <vt:lpstr>Please Download Material from</vt:lpstr>
      <vt:lpstr>Artificial Intelligence</vt:lpstr>
      <vt:lpstr>Why do we need AI?</vt:lpstr>
      <vt:lpstr>Why do we need AI?</vt:lpstr>
      <vt:lpstr>Why do we need AI?</vt:lpstr>
      <vt:lpstr>Demystify Ai, ml, nlp, dl</vt:lpstr>
      <vt:lpstr>Machine Learning</vt:lpstr>
      <vt:lpstr>Natural Language Processing</vt:lpstr>
      <vt:lpstr>Learning Model</vt:lpstr>
      <vt:lpstr>What do we need to build that app? </vt:lpstr>
      <vt:lpstr>famous Deep Learning platforms </vt:lpstr>
      <vt:lpstr>What will we build today ?</vt:lpstr>
      <vt:lpstr>Concepts</vt:lpstr>
      <vt:lpstr>Bring it altogether!</vt:lpstr>
      <vt:lpstr>Hands on</vt:lpstr>
      <vt:lpstr>Collab Notebook Read-Only Links</vt:lpstr>
      <vt:lpstr>Lunch break</vt:lpstr>
      <vt:lpstr>Sustain-a-bot</vt:lpstr>
      <vt:lpstr>Sustain-a-bot</vt:lpstr>
      <vt:lpstr>Suggested Themes</vt:lpstr>
      <vt:lpstr>Tips</vt:lpstr>
      <vt:lpstr>photo</vt:lpstr>
    </vt:vector>
  </TitlesOfParts>
  <Company>Goldman Sachs &amp; Co.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Dwitami, Inggriany [Risk]</dc:creator>
  <cp:lastModifiedBy>WPS_1683988192</cp:lastModifiedBy>
  <cp:revision>7</cp:revision>
  <dcterms:created xsi:type="dcterms:W3CDTF">2025-06-04T14:15:00Z</dcterms:created>
  <dcterms:modified xsi:type="dcterms:W3CDTF">2025-06-05T15:53:30Z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8992cf1e-fca2-45fc-9368-2d618c88ac0e</vt:lpwstr>
  </property>
  <property fmtid="{D5CDD505-2E9C-101B-9397-08002B2CF9AE}" pid="3" name="DocNoClass">
    <vt:lpwstr>Not In Use</vt:lpwstr>
  </property>
  <property fmtid="{D5CDD505-2E9C-101B-9397-08002B2CF9AE}" pid="4" name="ICV">
    <vt:lpwstr>4EF5AA984CC94B8F8EB912C3AD012D56_12</vt:lpwstr>
  </property>
  <property fmtid="{D5CDD505-2E9C-101B-9397-08002B2CF9AE}" pid="5" name="KSOProductBuildVer">
    <vt:lpwstr>1033-12.2.0.21179</vt:lpwstr>
  </property>
</Properties>
</file>